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2"/>
  </p:notesMasterIdLst>
  <p:handoutMasterIdLst>
    <p:handoutMasterId r:id="rId13"/>
  </p:handoutMasterIdLst>
  <p:sldIdLst>
    <p:sldId id="277" r:id="rId5"/>
    <p:sldId id="279" r:id="rId6"/>
    <p:sldId id="280" r:id="rId7"/>
    <p:sldId id="282" r:id="rId8"/>
    <p:sldId id="292" r:id="rId9"/>
    <p:sldId id="293" r:id="rId10"/>
    <p:sldId id="29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224" userDrawn="1">
          <p15:clr>
            <a:srgbClr val="A4A3A4"/>
          </p15:clr>
        </p15:guide>
        <p15:guide id="2" pos="3840" userDrawn="1">
          <p15:clr>
            <a:srgbClr val="A4A3A4"/>
          </p15:clr>
        </p15:guide>
        <p15:guide id="3" orient="horz" pos="1536" userDrawn="1">
          <p15:clr>
            <a:srgbClr val="A4A3A4"/>
          </p15:clr>
        </p15:guide>
        <p15:guide id="4" pos="64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9C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BF721A-2617-4B70-9145-86507EC1FFEE}" v="8" dt="2024-04-17T16:45:33.4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807" autoAdjust="0"/>
  </p:normalViewPr>
  <p:slideViewPr>
    <p:cSldViewPr snapToGrid="0">
      <p:cViewPr varScale="1">
        <p:scale>
          <a:sx n="67" d="100"/>
          <a:sy n="67" d="100"/>
        </p:scale>
        <p:origin x="604" y="32"/>
      </p:cViewPr>
      <p:guideLst>
        <p:guide pos="1224"/>
        <p:guide pos="3840"/>
        <p:guide orient="horz" pos="1536"/>
        <p:guide pos="6456"/>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269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Robinson" userId="4d97fe28-8327-43eb-9633-262ecbbada5e" providerId="ADAL" clId="{1DBF721A-2617-4B70-9145-86507EC1FFEE}"/>
    <pc:docChg chg="undo redo custSel addSld delSld modSld sldOrd modMainMaster">
      <pc:chgData name="Liz Robinson" userId="4d97fe28-8327-43eb-9633-262ecbbada5e" providerId="ADAL" clId="{1DBF721A-2617-4B70-9145-86507EC1FFEE}" dt="2024-04-23T19:26:23.218" v="892" actId="20577"/>
      <pc:docMkLst>
        <pc:docMk/>
      </pc:docMkLst>
      <pc:sldChg chg="modSp">
        <pc:chgData name="Liz Robinson" userId="4d97fe28-8327-43eb-9633-262ecbbada5e" providerId="ADAL" clId="{1DBF721A-2617-4B70-9145-86507EC1FFEE}" dt="2024-04-17T16:21:07.942" v="8"/>
        <pc:sldMkLst>
          <pc:docMk/>
          <pc:sldMk cId="1386065505" sldId="277"/>
        </pc:sldMkLst>
        <pc:spChg chg="mod">
          <ac:chgData name="Liz Robinson" userId="4d97fe28-8327-43eb-9633-262ecbbada5e" providerId="ADAL" clId="{1DBF721A-2617-4B70-9145-86507EC1FFEE}" dt="2024-04-17T16:21:07.942" v="8"/>
          <ac:spMkLst>
            <pc:docMk/>
            <pc:sldMk cId="1386065505" sldId="277"/>
            <ac:spMk id="2" creationId="{51DF3D98-3C30-4CFC-8643-C81E829C8C25}"/>
          </ac:spMkLst>
        </pc:spChg>
        <pc:picChg chg="mod">
          <ac:chgData name="Liz Robinson" userId="4d97fe28-8327-43eb-9633-262ecbbada5e" providerId="ADAL" clId="{1DBF721A-2617-4B70-9145-86507EC1FFEE}" dt="2024-04-17T16:21:07.942" v="8"/>
          <ac:picMkLst>
            <pc:docMk/>
            <pc:sldMk cId="1386065505" sldId="277"/>
            <ac:picMk id="13" creationId="{F4F60189-7D15-4E60-B5B7-058D99C2249C}"/>
          </ac:picMkLst>
        </pc:picChg>
        <pc:picChg chg="mod">
          <ac:chgData name="Liz Robinson" userId="4d97fe28-8327-43eb-9633-262ecbbada5e" providerId="ADAL" clId="{1DBF721A-2617-4B70-9145-86507EC1FFEE}" dt="2024-04-17T16:21:07.942" v="8"/>
          <ac:picMkLst>
            <pc:docMk/>
            <pc:sldMk cId="1386065505" sldId="277"/>
            <ac:picMk id="26" creationId="{A2BF176F-5FF4-4E1E-83AA-20C41123AB05}"/>
          </ac:picMkLst>
        </pc:picChg>
        <pc:picChg chg="mod">
          <ac:chgData name="Liz Robinson" userId="4d97fe28-8327-43eb-9633-262ecbbada5e" providerId="ADAL" clId="{1DBF721A-2617-4B70-9145-86507EC1FFEE}" dt="2024-04-17T16:21:07.942" v="8"/>
          <ac:picMkLst>
            <pc:docMk/>
            <pc:sldMk cId="1386065505" sldId="277"/>
            <ac:picMk id="30" creationId="{F0222DCB-44D7-40F7-8D5E-6EDA8F1429C6}"/>
          </ac:picMkLst>
        </pc:picChg>
        <pc:picChg chg="mod">
          <ac:chgData name="Liz Robinson" userId="4d97fe28-8327-43eb-9633-262ecbbada5e" providerId="ADAL" clId="{1DBF721A-2617-4B70-9145-86507EC1FFEE}" dt="2024-04-17T16:21:07.942" v="8"/>
          <ac:picMkLst>
            <pc:docMk/>
            <pc:sldMk cId="1386065505" sldId="277"/>
            <ac:picMk id="52" creationId="{8EDF030D-0F90-44EF-AF67-0F560DA783E7}"/>
          </ac:picMkLst>
        </pc:picChg>
      </pc:sldChg>
      <pc:sldChg chg="modSp mod">
        <pc:chgData name="Liz Robinson" userId="4d97fe28-8327-43eb-9633-262ecbbada5e" providerId="ADAL" clId="{1DBF721A-2617-4B70-9145-86507EC1FFEE}" dt="2024-04-23T19:26:23.218" v="892" actId="20577"/>
        <pc:sldMkLst>
          <pc:docMk/>
          <pc:sldMk cId="2447338695" sldId="279"/>
        </pc:sldMkLst>
        <pc:spChg chg="mod">
          <ac:chgData name="Liz Robinson" userId="4d97fe28-8327-43eb-9633-262ecbbada5e" providerId="ADAL" clId="{1DBF721A-2617-4B70-9145-86507EC1FFEE}" dt="2024-04-17T16:21:07.942" v="8"/>
          <ac:spMkLst>
            <pc:docMk/>
            <pc:sldMk cId="2447338695" sldId="279"/>
            <ac:spMk id="2" creationId="{912DF434-28DB-4621-A497-D62C41CE0419}"/>
          </ac:spMkLst>
        </pc:spChg>
        <pc:spChg chg="mod">
          <ac:chgData name="Liz Robinson" userId="4d97fe28-8327-43eb-9633-262ecbbada5e" providerId="ADAL" clId="{1DBF721A-2617-4B70-9145-86507EC1FFEE}" dt="2024-04-23T19:26:23.218" v="892" actId="20577"/>
          <ac:spMkLst>
            <pc:docMk/>
            <pc:sldMk cId="2447338695" sldId="279"/>
            <ac:spMk id="3" creationId="{22788C46-D0BC-4307-AE55-7601A139E7CB}"/>
          </ac:spMkLst>
        </pc:spChg>
        <pc:spChg chg="mod">
          <ac:chgData name="Liz Robinson" userId="4d97fe28-8327-43eb-9633-262ecbbada5e" providerId="ADAL" clId="{1DBF721A-2617-4B70-9145-86507EC1FFEE}" dt="2024-04-17T16:21:07.942" v="8"/>
          <ac:spMkLst>
            <pc:docMk/>
            <pc:sldMk cId="2447338695" sldId="279"/>
            <ac:spMk id="28" creationId="{016A27EB-BF96-4963-93AA-A9B409137B3A}"/>
          </ac:spMkLst>
        </pc:spChg>
        <pc:picChg chg="mod">
          <ac:chgData name="Liz Robinson" userId="4d97fe28-8327-43eb-9633-262ecbbada5e" providerId="ADAL" clId="{1DBF721A-2617-4B70-9145-86507EC1FFEE}" dt="2024-04-17T16:21:07.942" v="8"/>
          <ac:picMkLst>
            <pc:docMk/>
            <pc:sldMk cId="2447338695" sldId="279"/>
            <ac:picMk id="13" creationId="{B88CBF65-B7EA-4137-8EB9-45AAB1611496}"/>
          </ac:picMkLst>
        </pc:picChg>
      </pc:sldChg>
      <pc:sldChg chg="modSp">
        <pc:chgData name="Liz Robinson" userId="4d97fe28-8327-43eb-9633-262ecbbada5e" providerId="ADAL" clId="{1DBF721A-2617-4B70-9145-86507EC1FFEE}" dt="2024-04-17T16:21:07.942" v="8"/>
        <pc:sldMkLst>
          <pc:docMk/>
          <pc:sldMk cId="1361100281" sldId="280"/>
        </pc:sldMkLst>
        <pc:spChg chg="mod">
          <ac:chgData name="Liz Robinson" userId="4d97fe28-8327-43eb-9633-262ecbbada5e" providerId="ADAL" clId="{1DBF721A-2617-4B70-9145-86507EC1FFEE}" dt="2024-04-17T16:21:07.942" v="8"/>
          <ac:spMkLst>
            <pc:docMk/>
            <pc:sldMk cId="1361100281" sldId="280"/>
            <ac:spMk id="2" creationId="{19256B7E-1633-44AB-8584-82DF5B726834}"/>
          </ac:spMkLst>
        </pc:spChg>
        <pc:picChg chg="mod">
          <ac:chgData name="Liz Robinson" userId="4d97fe28-8327-43eb-9633-262ecbbada5e" providerId="ADAL" clId="{1DBF721A-2617-4B70-9145-86507EC1FFEE}" dt="2024-04-17T16:21:07.942" v="8"/>
          <ac:picMkLst>
            <pc:docMk/>
            <pc:sldMk cId="1361100281" sldId="280"/>
            <ac:picMk id="89" creationId="{6F8E1FF5-0E2A-43EE-B3E2-CC746761BA76}"/>
          </ac:picMkLst>
        </pc:picChg>
      </pc:sldChg>
      <pc:sldChg chg="modSp">
        <pc:chgData name="Liz Robinson" userId="4d97fe28-8327-43eb-9633-262ecbbada5e" providerId="ADAL" clId="{1DBF721A-2617-4B70-9145-86507EC1FFEE}" dt="2024-04-17T16:21:07.942" v="8"/>
        <pc:sldMkLst>
          <pc:docMk/>
          <pc:sldMk cId="3271490206" sldId="282"/>
        </pc:sldMkLst>
        <pc:spChg chg="mod">
          <ac:chgData name="Liz Robinson" userId="4d97fe28-8327-43eb-9633-262ecbbada5e" providerId="ADAL" clId="{1DBF721A-2617-4B70-9145-86507EC1FFEE}" dt="2024-04-17T16:21:07.942" v="8"/>
          <ac:spMkLst>
            <pc:docMk/>
            <pc:sldMk cId="3271490206" sldId="282"/>
            <ac:spMk id="26" creationId="{F9C20C10-9D7D-4177-9698-268E4571E974}"/>
          </ac:spMkLst>
        </pc:spChg>
        <pc:picChg chg="mod">
          <ac:chgData name="Liz Robinson" userId="4d97fe28-8327-43eb-9633-262ecbbada5e" providerId="ADAL" clId="{1DBF721A-2617-4B70-9145-86507EC1FFEE}" dt="2024-04-17T16:21:07.942" v="8"/>
          <ac:picMkLst>
            <pc:docMk/>
            <pc:sldMk cId="3271490206" sldId="282"/>
            <ac:picMk id="8" creationId="{7E4E530D-5C66-4115-949E-45737E68F144}"/>
          </ac:picMkLst>
        </pc:picChg>
        <pc:picChg chg="mod">
          <ac:chgData name="Liz Robinson" userId="4d97fe28-8327-43eb-9633-262ecbbada5e" providerId="ADAL" clId="{1DBF721A-2617-4B70-9145-86507EC1FFEE}" dt="2024-04-17T16:21:07.942" v="8"/>
          <ac:picMkLst>
            <pc:docMk/>
            <pc:sldMk cId="3271490206" sldId="282"/>
            <ac:picMk id="10" creationId="{2D97A15A-39A2-41E9-B6D0-6D666F881ABC}"/>
          </ac:picMkLst>
        </pc:picChg>
      </pc:sldChg>
      <pc:sldChg chg="modSp">
        <pc:chgData name="Liz Robinson" userId="4d97fe28-8327-43eb-9633-262ecbbada5e" providerId="ADAL" clId="{1DBF721A-2617-4B70-9145-86507EC1FFEE}" dt="2024-04-17T16:21:07.942" v="8"/>
        <pc:sldMkLst>
          <pc:docMk/>
          <pc:sldMk cId="3649841902" sldId="292"/>
        </pc:sldMkLst>
        <pc:spChg chg="mod">
          <ac:chgData name="Liz Robinson" userId="4d97fe28-8327-43eb-9633-262ecbbada5e" providerId="ADAL" clId="{1DBF721A-2617-4B70-9145-86507EC1FFEE}" dt="2024-04-17T16:21:07.942" v="8"/>
          <ac:spMkLst>
            <pc:docMk/>
            <pc:sldMk cId="3649841902" sldId="292"/>
            <ac:spMk id="50" creationId="{98B9A687-A26D-4845-9173-E163BFB84A0D}"/>
          </ac:spMkLst>
        </pc:spChg>
        <pc:picChg chg="mod">
          <ac:chgData name="Liz Robinson" userId="4d97fe28-8327-43eb-9633-262ecbbada5e" providerId="ADAL" clId="{1DBF721A-2617-4B70-9145-86507EC1FFEE}" dt="2024-04-17T16:21:07.942" v="8"/>
          <ac:picMkLst>
            <pc:docMk/>
            <pc:sldMk cId="3649841902" sldId="292"/>
            <ac:picMk id="16" creationId="{25EA4ABC-3336-4483-8A9F-6A60796E1E68}"/>
          </ac:picMkLst>
        </pc:picChg>
      </pc:sldChg>
      <pc:sldChg chg="add del">
        <pc:chgData name="Liz Robinson" userId="4d97fe28-8327-43eb-9633-262ecbbada5e" providerId="ADAL" clId="{1DBF721A-2617-4B70-9145-86507EC1FFEE}" dt="2024-04-17T16:19:26.038" v="3" actId="2696"/>
        <pc:sldMkLst>
          <pc:docMk/>
          <pc:sldMk cId="1736228724" sldId="293"/>
        </pc:sldMkLst>
      </pc:sldChg>
      <pc:sldChg chg="addSp delSp modSp new mod ord">
        <pc:chgData name="Liz Robinson" userId="4d97fe28-8327-43eb-9633-262ecbbada5e" providerId="ADAL" clId="{1DBF721A-2617-4B70-9145-86507EC1FFEE}" dt="2024-04-17T16:38:04.353" v="406" actId="20577"/>
        <pc:sldMkLst>
          <pc:docMk/>
          <pc:sldMk cId="1785933925" sldId="293"/>
        </pc:sldMkLst>
        <pc:spChg chg="mod">
          <ac:chgData name="Liz Robinson" userId="4d97fe28-8327-43eb-9633-262ecbbada5e" providerId="ADAL" clId="{1DBF721A-2617-4B70-9145-86507EC1FFEE}" dt="2024-04-17T16:26:17.916" v="205" actId="20577"/>
          <ac:spMkLst>
            <pc:docMk/>
            <pc:sldMk cId="1785933925" sldId="293"/>
            <ac:spMk id="2" creationId="{BDFD7B5E-129F-242D-B12D-85C181DF8516}"/>
          </ac:spMkLst>
        </pc:spChg>
        <pc:spChg chg="mod">
          <ac:chgData name="Liz Robinson" userId="4d97fe28-8327-43eb-9633-262ecbbada5e" providerId="ADAL" clId="{1DBF721A-2617-4B70-9145-86507EC1FFEE}" dt="2024-04-17T16:38:04.353" v="406" actId="20577"/>
          <ac:spMkLst>
            <pc:docMk/>
            <pc:sldMk cId="1785933925" sldId="293"/>
            <ac:spMk id="3" creationId="{94FB5255-87DF-3317-15F5-C70F3A313504}"/>
          </ac:spMkLst>
        </pc:spChg>
        <pc:spChg chg="mod">
          <ac:chgData name="Liz Robinson" userId="4d97fe28-8327-43eb-9633-262ecbbada5e" providerId="ADAL" clId="{1DBF721A-2617-4B70-9145-86507EC1FFEE}" dt="2024-04-17T16:25:37.074" v="184" actId="1076"/>
          <ac:spMkLst>
            <pc:docMk/>
            <pc:sldMk cId="1785933925" sldId="293"/>
            <ac:spMk id="4" creationId="{11C52A7C-EB60-BA58-15EF-61D033BA3FE6}"/>
          </ac:spMkLst>
        </pc:spChg>
        <pc:spChg chg="add del mod">
          <ac:chgData name="Liz Robinson" userId="4d97fe28-8327-43eb-9633-262ecbbada5e" providerId="ADAL" clId="{1DBF721A-2617-4B70-9145-86507EC1FFEE}" dt="2024-04-17T16:24:13.448" v="34" actId="931"/>
          <ac:spMkLst>
            <pc:docMk/>
            <pc:sldMk cId="1785933925" sldId="293"/>
            <ac:spMk id="5" creationId="{44B067AD-23A8-5347-4B60-C114A8CE6CAC}"/>
          </ac:spMkLst>
        </pc:spChg>
        <pc:spChg chg="mod">
          <ac:chgData name="Liz Robinson" userId="4d97fe28-8327-43eb-9633-262ecbbada5e" providerId="ADAL" clId="{1DBF721A-2617-4B70-9145-86507EC1FFEE}" dt="2024-04-17T16:25:17.680" v="182" actId="1076"/>
          <ac:spMkLst>
            <pc:docMk/>
            <pc:sldMk cId="1785933925" sldId="293"/>
            <ac:spMk id="6" creationId="{DFF774C0-0E35-C95E-88C6-5623DED54AA8}"/>
          </ac:spMkLst>
        </pc:spChg>
        <pc:spChg chg="mod">
          <ac:chgData name="Liz Robinson" userId="4d97fe28-8327-43eb-9633-262ecbbada5e" providerId="ADAL" clId="{1DBF721A-2617-4B70-9145-86507EC1FFEE}" dt="2024-04-17T16:25:31.662" v="183" actId="1076"/>
          <ac:spMkLst>
            <pc:docMk/>
            <pc:sldMk cId="1785933925" sldId="293"/>
            <ac:spMk id="7" creationId="{DDC73600-922B-BF79-01DB-CF6998EC48F0}"/>
          </ac:spMkLst>
        </pc:spChg>
        <pc:spChg chg="add del mod">
          <ac:chgData name="Liz Robinson" userId="4d97fe28-8327-43eb-9633-262ecbbada5e" providerId="ADAL" clId="{1DBF721A-2617-4B70-9145-86507EC1FFEE}" dt="2024-04-17T16:37:55.457" v="402" actId="478"/>
          <ac:spMkLst>
            <pc:docMk/>
            <pc:sldMk cId="1785933925" sldId="293"/>
            <ac:spMk id="11" creationId="{CBCB4DCE-42F3-4572-CA47-7685F88F7F95}"/>
          </ac:spMkLst>
        </pc:spChg>
        <pc:picChg chg="add del mod modCrop">
          <ac:chgData name="Liz Robinson" userId="4d97fe28-8327-43eb-9633-262ecbbada5e" providerId="ADAL" clId="{1DBF721A-2617-4B70-9145-86507EC1FFEE}" dt="2024-04-17T16:37:55.457" v="402" actId="478"/>
          <ac:picMkLst>
            <pc:docMk/>
            <pc:sldMk cId="1785933925" sldId="293"/>
            <ac:picMk id="9" creationId="{F86A56B0-DD70-38C8-6BFD-8D471D9CF307}"/>
          </ac:picMkLst>
        </pc:picChg>
      </pc:sldChg>
      <pc:sldChg chg="new del">
        <pc:chgData name="Liz Robinson" userId="4d97fe28-8327-43eb-9633-262ecbbada5e" providerId="ADAL" clId="{1DBF721A-2617-4B70-9145-86507EC1FFEE}" dt="2024-04-17T16:19:09.179" v="1" actId="2696"/>
        <pc:sldMkLst>
          <pc:docMk/>
          <pc:sldMk cId="3782203647" sldId="293"/>
        </pc:sldMkLst>
      </pc:sldChg>
      <pc:sldChg chg="addSp delSp modSp add mod">
        <pc:chgData name="Liz Robinson" userId="4d97fe28-8327-43eb-9633-262ecbbada5e" providerId="ADAL" clId="{1DBF721A-2617-4B70-9145-86507EC1FFEE}" dt="2024-04-17T16:51:45.554" v="881" actId="255"/>
        <pc:sldMkLst>
          <pc:docMk/>
          <pc:sldMk cId="1274595525" sldId="294"/>
        </pc:sldMkLst>
        <pc:spChg chg="mod">
          <ac:chgData name="Liz Robinson" userId="4d97fe28-8327-43eb-9633-262ecbbada5e" providerId="ADAL" clId="{1DBF721A-2617-4B70-9145-86507EC1FFEE}" dt="2024-04-17T16:39:38.342" v="417" actId="1076"/>
          <ac:spMkLst>
            <pc:docMk/>
            <pc:sldMk cId="1274595525" sldId="294"/>
            <ac:spMk id="2" creationId="{BDFD7B5E-129F-242D-B12D-85C181DF8516}"/>
          </ac:spMkLst>
        </pc:spChg>
        <pc:spChg chg="mod">
          <ac:chgData name="Liz Robinson" userId="4d97fe28-8327-43eb-9633-262ecbbada5e" providerId="ADAL" clId="{1DBF721A-2617-4B70-9145-86507EC1FFEE}" dt="2024-04-17T16:39:02.447" v="413" actId="1076"/>
          <ac:spMkLst>
            <pc:docMk/>
            <pc:sldMk cId="1274595525" sldId="294"/>
            <ac:spMk id="3" creationId="{94FB5255-87DF-3317-15F5-C70F3A313504}"/>
          </ac:spMkLst>
        </pc:spChg>
        <pc:spChg chg="add del mod">
          <ac:chgData name="Liz Robinson" userId="4d97fe28-8327-43eb-9633-262ecbbada5e" providerId="ADAL" clId="{1DBF721A-2617-4B70-9145-86507EC1FFEE}" dt="2024-04-17T16:43:32.034" v="435" actId="21"/>
          <ac:spMkLst>
            <pc:docMk/>
            <pc:sldMk cId="1274595525" sldId="294"/>
            <ac:spMk id="8" creationId="{169A64A4-50ED-EB18-3231-90BEA767253E}"/>
          </ac:spMkLst>
        </pc:spChg>
        <pc:spChg chg="add mod">
          <ac:chgData name="Liz Robinson" userId="4d97fe28-8327-43eb-9633-262ecbbada5e" providerId="ADAL" clId="{1DBF721A-2617-4B70-9145-86507EC1FFEE}" dt="2024-04-17T16:45:19.955" v="471" actId="20577"/>
          <ac:spMkLst>
            <pc:docMk/>
            <pc:sldMk cId="1274595525" sldId="294"/>
            <ac:spMk id="10" creationId="{1C7EBAF7-987B-6D4D-FEF0-C9BD0A13C7D0}"/>
          </ac:spMkLst>
        </pc:spChg>
        <pc:spChg chg="add mod">
          <ac:chgData name="Liz Robinson" userId="4d97fe28-8327-43eb-9633-262ecbbada5e" providerId="ADAL" clId="{1DBF721A-2617-4B70-9145-86507EC1FFEE}" dt="2024-04-17T16:51:45.554" v="881" actId="255"/>
          <ac:spMkLst>
            <pc:docMk/>
            <pc:sldMk cId="1274595525" sldId="294"/>
            <ac:spMk id="11" creationId="{1A809179-08E1-95B2-9E1A-581C8CC876F5}"/>
          </ac:spMkLst>
        </pc:spChg>
        <pc:picChg chg="del">
          <ac:chgData name="Liz Robinson" userId="4d97fe28-8327-43eb-9633-262ecbbada5e" providerId="ADAL" clId="{1DBF721A-2617-4B70-9145-86507EC1FFEE}" dt="2024-04-17T16:38:18.959" v="408" actId="21"/>
          <ac:picMkLst>
            <pc:docMk/>
            <pc:sldMk cId="1274595525" sldId="294"/>
            <ac:picMk id="9" creationId="{F86A56B0-DD70-38C8-6BFD-8D471D9CF307}"/>
          </ac:picMkLst>
        </pc:picChg>
      </pc:sldChg>
      <pc:sldChg chg="add del">
        <pc:chgData name="Liz Robinson" userId="4d97fe28-8327-43eb-9633-262ecbbada5e" providerId="ADAL" clId="{1DBF721A-2617-4B70-9145-86507EC1FFEE}" dt="2024-04-17T16:21:14.516" v="10" actId="2696"/>
        <pc:sldMkLst>
          <pc:docMk/>
          <pc:sldMk cId="4152790313" sldId="294"/>
        </pc:sldMkLst>
      </pc:sldChg>
      <pc:sldMasterChg chg="modSldLayout">
        <pc:chgData name="Liz Robinson" userId="4d97fe28-8327-43eb-9633-262ecbbada5e" providerId="ADAL" clId="{1DBF721A-2617-4B70-9145-86507EC1FFEE}" dt="2024-04-17T16:21:00.095" v="7"/>
        <pc:sldMasterMkLst>
          <pc:docMk/>
          <pc:sldMasterMk cId="3271077659" sldId="2147483674"/>
        </pc:sldMasterMkLst>
        <pc:sldLayoutChg chg="addSp">
          <pc:chgData name="Liz Robinson" userId="4d97fe28-8327-43eb-9633-262ecbbada5e" providerId="ADAL" clId="{1DBF721A-2617-4B70-9145-86507EC1FFEE}" dt="2024-04-17T16:21:00.095" v="7"/>
          <pc:sldLayoutMkLst>
            <pc:docMk/>
            <pc:sldMasterMk cId="3271077659" sldId="2147483674"/>
            <pc:sldLayoutMk cId="1805544942" sldId="2147483681"/>
          </pc:sldLayoutMkLst>
          <pc:spChg chg="add">
            <ac:chgData name="Liz Robinson" userId="4d97fe28-8327-43eb-9633-262ecbbada5e" providerId="ADAL" clId="{1DBF721A-2617-4B70-9145-86507EC1FFEE}" dt="2024-04-17T16:21:00.095" v="7"/>
            <ac:spMkLst>
              <pc:docMk/>
              <pc:sldMasterMk cId="3271077659" sldId="2147483674"/>
              <pc:sldLayoutMk cId="1805544942" sldId="2147483681"/>
              <ac:spMk id="5" creationId="{3A8A6DCE-C9C5-7812-56A6-1BE0B10362C1}"/>
            </ac:spMkLst>
          </pc:spChg>
          <pc:spChg chg="add">
            <ac:chgData name="Liz Robinson" userId="4d97fe28-8327-43eb-9633-262ecbbada5e" providerId="ADAL" clId="{1DBF721A-2617-4B70-9145-86507EC1FFEE}" dt="2024-04-17T16:21:00.095" v="7"/>
            <ac:spMkLst>
              <pc:docMk/>
              <pc:sldMasterMk cId="3271077659" sldId="2147483674"/>
              <pc:sldLayoutMk cId="1805544942" sldId="2147483681"/>
              <ac:spMk id="6" creationId="{ABA97167-B576-757E-2D6B-0A48EBF3A3AE}"/>
            </ac:spMkLst>
          </pc:spChg>
          <pc:spChg chg="add">
            <ac:chgData name="Liz Robinson" userId="4d97fe28-8327-43eb-9633-262ecbbada5e" providerId="ADAL" clId="{1DBF721A-2617-4B70-9145-86507EC1FFEE}" dt="2024-04-17T16:21:00.095" v="7"/>
            <ac:spMkLst>
              <pc:docMk/>
              <pc:sldMasterMk cId="3271077659" sldId="2147483674"/>
              <pc:sldLayoutMk cId="1805544942" sldId="2147483681"/>
              <ac:spMk id="7" creationId="{5697FE54-4F0B-6841-E9B7-B8C2F6EDE47D}"/>
            </ac:spMkLst>
          </pc:spChg>
          <pc:spChg chg="add">
            <ac:chgData name="Liz Robinson" userId="4d97fe28-8327-43eb-9633-262ecbbada5e" providerId="ADAL" clId="{1DBF721A-2617-4B70-9145-86507EC1FFEE}" dt="2024-04-17T16:21:00.095" v="7"/>
            <ac:spMkLst>
              <pc:docMk/>
              <pc:sldMasterMk cId="3271077659" sldId="2147483674"/>
              <pc:sldLayoutMk cId="1805544942" sldId="2147483681"/>
              <ac:spMk id="8" creationId="{9010558C-11C7-31B6-C03B-F29A7A5699B9}"/>
            </ac:spMkLst>
          </pc:spChg>
          <pc:spChg chg="add">
            <ac:chgData name="Liz Robinson" userId="4d97fe28-8327-43eb-9633-262ecbbada5e" providerId="ADAL" clId="{1DBF721A-2617-4B70-9145-86507EC1FFEE}" dt="2024-04-17T16:21:00.095" v="7"/>
            <ac:spMkLst>
              <pc:docMk/>
              <pc:sldMasterMk cId="3271077659" sldId="2147483674"/>
              <pc:sldLayoutMk cId="1805544942" sldId="2147483681"/>
              <ac:spMk id="9" creationId="{B03E2A91-C924-B86F-313A-7D722EADF585}"/>
            </ac:spMkLst>
          </pc:spChg>
          <pc:spChg chg="add">
            <ac:chgData name="Liz Robinson" userId="4d97fe28-8327-43eb-9633-262ecbbada5e" providerId="ADAL" clId="{1DBF721A-2617-4B70-9145-86507EC1FFEE}" dt="2024-04-17T16:21:00.095" v="7"/>
            <ac:spMkLst>
              <pc:docMk/>
              <pc:sldMasterMk cId="3271077659" sldId="2147483674"/>
              <pc:sldLayoutMk cId="1805544942" sldId="2147483681"/>
              <ac:spMk id="10" creationId="{CA918866-1653-00B6-AC36-D6C2BFD252C4}"/>
            </ac:spMkLst>
          </pc:spChg>
          <pc:spChg chg="add">
            <ac:chgData name="Liz Robinson" userId="4d97fe28-8327-43eb-9633-262ecbbada5e" providerId="ADAL" clId="{1DBF721A-2617-4B70-9145-86507EC1FFEE}" dt="2024-04-17T16:21:00.095" v="7"/>
            <ac:spMkLst>
              <pc:docMk/>
              <pc:sldMasterMk cId="3271077659" sldId="2147483674"/>
              <pc:sldLayoutMk cId="1805544942" sldId="2147483681"/>
              <ac:spMk id="11" creationId="{9B643A14-49EA-D044-61EF-AB4CBA93C565}"/>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E06DA1-7254-4F83-B1E4-BF5F76CF72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F78C967-1BD9-490C-B0D9-862040818F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A1B13C-E24E-4D8B-B1C2-CE80D9872803}" type="datetimeFigureOut">
              <a:rPr lang="en-US" smtClean="0"/>
              <a:t>4/23/2024</a:t>
            </a:fld>
            <a:endParaRPr lang="en-US" dirty="0"/>
          </a:p>
        </p:txBody>
      </p:sp>
      <p:sp>
        <p:nvSpPr>
          <p:cNvPr id="4" name="Footer Placeholder 3">
            <a:extLst>
              <a:ext uri="{FF2B5EF4-FFF2-40B4-BE49-F238E27FC236}">
                <a16:creationId xmlns:a16="http://schemas.microsoft.com/office/drawing/2014/main" id="{6CEFE8E8-087F-468F-A82E-B9C86AEB6F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FB55752-D1FE-4251-80C6-AF69BCEDDC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441243-E346-4AF8-A8BE-A00B651C5070}" type="slidenum">
              <a:rPr lang="en-US" smtClean="0"/>
              <a:t>‹#›</a:t>
            </a:fld>
            <a:endParaRPr lang="en-US" dirty="0"/>
          </a:p>
        </p:txBody>
      </p:sp>
    </p:spTree>
    <p:extLst>
      <p:ext uri="{BB962C8B-B14F-4D97-AF65-F5344CB8AC3E}">
        <p14:creationId xmlns:p14="http://schemas.microsoft.com/office/powerpoint/2010/main" val="2759927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32031-6297-4D45-B38B-29B38A09B924}" type="datetimeFigureOut">
              <a:rPr lang="en-US" smtClean="0"/>
              <a:t>4/23/2024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9A8F8-ADC6-401C-83FE-1703170D9E28}" type="slidenum">
              <a:rPr lang="en-US" smtClean="0"/>
              <a:t>‹#›</a:t>
            </a:fld>
            <a:endParaRPr lang="en-US" dirty="0"/>
          </a:p>
        </p:txBody>
      </p:sp>
    </p:spTree>
    <p:extLst>
      <p:ext uri="{BB962C8B-B14F-4D97-AF65-F5344CB8AC3E}">
        <p14:creationId xmlns:p14="http://schemas.microsoft.com/office/powerpoint/2010/main" val="325817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A8F8-ADC6-401C-83FE-1703170D9E28}" type="slidenum">
              <a:rPr lang="en-US" smtClean="0"/>
              <a:t>1</a:t>
            </a:fld>
            <a:endParaRPr lang="en-US" dirty="0"/>
          </a:p>
        </p:txBody>
      </p:sp>
    </p:spTree>
    <p:extLst>
      <p:ext uri="{BB962C8B-B14F-4D97-AF65-F5344CB8AC3E}">
        <p14:creationId xmlns:p14="http://schemas.microsoft.com/office/powerpoint/2010/main" val="2074135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A8F8-ADC6-401C-83FE-1703170D9E28}" type="slidenum">
              <a:rPr lang="en-US" smtClean="0"/>
              <a:t>2</a:t>
            </a:fld>
            <a:endParaRPr lang="en-US" dirty="0"/>
          </a:p>
        </p:txBody>
      </p:sp>
    </p:spTree>
    <p:extLst>
      <p:ext uri="{BB962C8B-B14F-4D97-AF65-F5344CB8AC3E}">
        <p14:creationId xmlns:p14="http://schemas.microsoft.com/office/powerpoint/2010/main" val="1030955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381000" y="4814306"/>
            <a:ext cx="11430000" cy="914400"/>
          </a:xfrm>
        </p:spPr>
        <p:txBody>
          <a:bodyPr anchor="b" anchorCtr="0">
            <a:normAutofit/>
          </a:bodyPr>
          <a:lstStyle>
            <a:lvl1pPr algn="ctr">
              <a:defRPr sz="4400" baseline="0"/>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524000" y="5727142"/>
            <a:ext cx="9144000" cy="457200"/>
          </a:xfrm>
        </p:spPr>
        <p:txBody>
          <a:bodyPr>
            <a:normAutofit/>
          </a:bodyPr>
          <a:lstStyle>
            <a:lvl1pPr marL="0" indent="0" algn="ctr">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Picture Placeholder 4">
            <a:extLst>
              <a:ext uri="{FF2B5EF4-FFF2-40B4-BE49-F238E27FC236}">
                <a16:creationId xmlns:a16="http://schemas.microsoft.com/office/drawing/2014/main" id="{A5C2095F-7B39-4759-AE92-AE50B6BA5326}"/>
              </a:ext>
            </a:extLst>
          </p:cNvPr>
          <p:cNvSpPr>
            <a:spLocks noGrp="1"/>
          </p:cNvSpPr>
          <p:nvPr>
            <p:ph type="pic" sz="quarter" idx="10"/>
          </p:nvPr>
        </p:nvSpPr>
        <p:spPr>
          <a:xfrm>
            <a:off x="0" y="0"/>
            <a:ext cx="2971800" cy="4498848"/>
          </a:xfrm>
          <a:solidFill>
            <a:schemeClr val="accent5"/>
          </a:solidFill>
        </p:spPr>
        <p:txBody>
          <a:bodyPr>
            <a:normAutofit/>
          </a:bodyPr>
          <a:lstStyle>
            <a:lvl1pPr>
              <a:defRPr sz="2000"/>
            </a:lvl1pPr>
          </a:lstStyle>
          <a:p>
            <a:r>
              <a:rPr lang="en-US"/>
              <a:t>Click icon to add picture</a:t>
            </a:r>
            <a:endParaRPr lang="en-US" dirty="0"/>
          </a:p>
        </p:txBody>
      </p:sp>
      <p:sp>
        <p:nvSpPr>
          <p:cNvPr id="8" name="Picture Placeholder 4">
            <a:extLst>
              <a:ext uri="{FF2B5EF4-FFF2-40B4-BE49-F238E27FC236}">
                <a16:creationId xmlns:a16="http://schemas.microsoft.com/office/drawing/2014/main" id="{0B0A5D79-F0F4-45CE-B062-C2E357A0618C}"/>
              </a:ext>
            </a:extLst>
          </p:cNvPr>
          <p:cNvSpPr>
            <a:spLocks noGrp="1"/>
          </p:cNvSpPr>
          <p:nvPr>
            <p:ph type="pic" sz="quarter" idx="13"/>
          </p:nvPr>
        </p:nvSpPr>
        <p:spPr>
          <a:xfrm>
            <a:off x="3088640" y="0"/>
            <a:ext cx="2971800" cy="4498848"/>
          </a:xfrm>
          <a:solidFill>
            <a:schemeClr val="accent5"/>
          </a:solidFill>
        </p:spPr>
        <p:txBody>
          <a:bodyPr>
            <a:normAutofit/>
          </a:bodyPr>
          <a:lstStyle>
            <a:lvl1pPr>
              <a:defRPr sz="2000"/>
            </a:lvl1pPr>
          </a:lstStyle>
          <a:p>
            <a:r>
              <a:rPr lang="en-US"/>
              <a:t>Click icon to add picture</a:t>
            </a:r>
            <a:endParaRPr lang="en-US" dirty="0"/>
          </a:p>
        </p:txBody>
      </p:sp>
      <p:sp>
        <p:nvSpPr>
          <p:cNvPr id="7" name="Picture Placeholder 4">
            <a:extLst>
              <a:ext uri="{FF2B5EF4-FFF2-40B4-BE49-F238E27FC236}">
                <a16:creationId xmlns:a16="http://schemas.microsoft.com/office/drawing/2014/main" id="{805D607A-0932-4D45-85E9-8409F3427E06}"/>
              </a:ext>
            </a:extLst>
          </p:cNvPr>
          <p:cNvSpPr>
            <a:spLocks noGrp="1"/>
          </p:cNvSpPr>
          <p:nvPr>
            <p:ph type="pic" sz="quarter" idx="12"/>
          </p:nvPr>
        </p:nvSpPr>
        <p:spPr>
          <a:xfrm>
            <a:off x="6177280" y="0"/>
            <a:ext cx="2971800" cy="4498848"/>
          </a:xfrm>
          <a:solidFill>
            <a:schemeClr val="accent5"/>
          </a:solidFill>
        </p:spPr>
        <p:txBody>
          <a:bodyPr>
            <a:normAutofit/>
          </a:bodyPr>
          <a:lstStyle>
            <a:lvl1pPr>
              <a:defRPr sz="2000"/>
            </a:lvl1pPr>
          </a:lstStyle>
          <a:p>
            <a:r>
              <a:rPr lang="en-US"/>
              <a:t>Click icon to add picture</a:t>
            </a:r>
            <a:endParaRPr lang="en-US" dirty="0"/>
          </a:p>
        </p:txBody>
      </p:sp>
      <p:sp>
        <p:nvSpPr>
          <p:cNvPr id="6" name="Picture Placeholder 4">
            <a:extLst>
              <a:ext uri="{FF2B5EF4-FFF2-40B4-BE49-F238E27FC236}">
                <a16:creationId xmlns:a16="http://schemas.microsoft.com/office/drawing/2014/main" id="{68161B2D-4407-42D9-AB65-087A0993DC9B}"/>
              </a:ext>
            </a:extLst>
          </p:cNvPr>
          <p:cNvSpPr>
            <a:spLocks noGrp="1"/>
          </p:cNvSpPr>
          <p:nvPr>
            <p:ph type="pic" sz="quarter" idx="11"/>
          </p:nvPr>
        </p:nvSpPr>
        <p:spPr>
          <a:xfrm>
            <a:off x="9265920" y="0"/>
            <a:ext cx="2971800" cy="4498848"/>
          </a:xfrm>
          <a:solidFill>
            <a:schemeClr val="accent5"/>
          </a:solidFill>
        </p:spPr>
        <p:txBody>
          <a:bodyPr>
            <a:normAutofit/>
          </a:bodyPr>
          <a:lstStyle>
            <a:lvl1pPr>
              <a:defRPr sz="2000"/>
            </a:lvl1pPr>
          </a:lstStyle>
          <a:p>
            <a:r>
              <a:rPr lang="en-US"/>
              <a:t>Click icon to add picture</a:t>
            </a:r>
            <a:endParaRPr lang="en-US" dirty="0"/>
          </a:p>
        </p:txBody>
      </p:sp>
      <p:grpSp>
        <p:nvGrpSpPr>
          <p:cNvPr id="9" name="Bottom Right">
            <a:extLst>
              <a:ext uri="{FF2B5EF4-FFF2-40B4-BE49-F238E27FC236}">
                <a16:creationId xmlns:a16="http://schemas.microsoft.com/office/drawing/2014/main" id="{0ADFF9C3-7C25-4ED5-81ED-9431FC8E32D4}"/>
              </a:ext>
              <a:ext uri="{C183D7F6-B498-43B3-948B-1728B52AA6E4}">
                <adec:decorative xmlns:adec="http://schemas.microsoft.com/office/drawing/2017/decorative" val="1"/>
              </a:ext>
            </a:extLst>
          </p:cNvPr>
          <p:cNvGrpSpPr/>
          <p:nvPr userDrawn="1"/>
        </p:nvGrpSpPr>
        <p:grpSpPr>
          <a:xfrm flipH="1">
            <a:off x="-1" y="4222592"/>
            <a:ext cx="4572000" cy="2635408"/>
            <a:chOff x="7980400" y="3276601"/>
            <a:chExt cx="4211600" cy="3581399"/>
          </a:xfrm>
        </p:grpSpPr>
        <p:grpSp>
          <p:nvGrpSpPr>
            <p:cNvPr id="10" name="Graphic 157">
              <a:extLst>
                <a:ext uri="{FF2B5EF4-FFF2-40B4-BE49-F238E27FC236}">
                  <a16:creationId xmlns:a16="http://schemas.microsoft.com/office/drawing/2014/main" id="{3855FED8-087A-4ECA-B19E-7F86739CBA0B}"/>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12" name="Freeform: Shape 24">
                <a:extLst>
                  <a:ext uri="{FF2B5EF4-FFF2-40B4-BE49-F238E27FC236}">
                    <a16:creationId xmlns:a16="http://schemas.microsoft.com/office/drawing/2014/main" id="{A926BA7E-AF91-486C-A25D-9D87EB199516}"/>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3" name="Freeform: Shape 25">
                <a:extLst>
                  <a:ext uri="{FF2B5EF4-FFF2-40B4-BE49-F238E27FC236}">
                    <a16:creationId xmlns:a16="http://schemas.microsoft.com/office/drawing/2014/main" id="{86FE3C9D-35BA-4B6F-BA75-1B08C63477BB}"/>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4" name="Freeform: Shape 26">
                <a:extLst>
                  <a:ext uri="{FF2B5EF4-FFF2-40B4-BE49-F238E27FC236}">
                    <a16:creationId xmlns:a16="http://schemas.microsoft.com/office/drawing/2014/main" id="{23288AEC-C6CA-4B67-910D-25E4BD973434}"/>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5" name="Freeform: Shape 30">
                <a:extLst>
                  <a:ext uri="{FF2B5EF4-FFF2-40B4-BE49-F238E27FC236}">
                    <a16:creationId xmlns:a16="http://schemas.microsoft.com/office/drawing/2014/main" id="{6F549CCC-D405-4BA1-A232-C56449416BE9}"/>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6" name="Freeform: Shape 31">
                <a:extLst>
                  <a:ext uri="{FF2B5EF4-FFF2-40B4-BE49-F238E27FC236}">
                    <a16:creationId xmlns:a16="http://schemas.microsoft.com/office/drawing/2014/main" id="{0173928B-6BE7-48C8-BC2D-FA9D803DE7F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7" name="Freeform: Shape 32">
                <a:extLst>
                  <a:ext uri="{FF2B5EF4-FFF2-40B4-BE49-F238E27FC236}">
                    <a16:creationId xmlns:a16="http://schemas.microsoft.com/office/drawing/2014/main" id="{15D84E21-7BFE-4F1A-AFFC-A624A12B4339}"/>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8" name="Freeform: Shape 36">
                <a:extLst>
                  <a:ext uri="{FF2B5EF4-FFF2-40B4-BE49-F238E27FC236}">
                    <a16:creationId xmlns:a16="http://schemas.microsoft.com/office/drawing/2014/main" id="{2DEA3AAE-0C03-42C2-A70B-763D840692BB}"/>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11" name="Freeform: Shape 23">
              <a:extLst>
                <a:ext uri="{FF2B5EF4-FFF2-40B4-BE49-F238E27FC236}">
                  <a16:creationId xmlns:a16="http://schemas.microsoft.com/office/drawing/2014/main" id="{B7386810-4CAD-4571-8758-D163D51A48FB}"/>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n for Product Launc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841248" y="381000"/>
            <a:ext cx="10972800" cy="1325563"/>
          </a:xfrm>
        </p:spPr>
        <p:txBody>
          <a:bodyPr>
            <a:normAutofit/>
          </a:bodyPr>
          <a:lstStyle>
            <a:lvl1pPr>
              <a:defRPr sz="3000"/>
            </a:lvl1pPr>
          </a:lstStyle>
          <a:p>
            <a:r>
              <a:rPr lang="en-US"/>
              <a:t>Click to edit Master title style</a:t>
            </a:r>
            <a:endParaRPr lang="en-US" dirty="0"/>
          </a:p>
        </p:txBody>
      </p:sp>
      <p:grpSp>
        <p:nvGrpSpPr>
          <p:cNvPr id="6" name="Bottom Right">
            <a:extLst>
              <a:ext uri="{FF2B5EF4-FFF2-40B4-BE49-F238E27FC236}">
                <a16:creationId xmlns:a16="http://schemas.microsoft.com/office/drawing/2014/main" id="{3F4EA131-028B-4E70-968A-F18FD27D3639}"/>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7" name="Graphic 157">
              <a:extLst>
                <a:ext uri="{FF2B5EF4-FFF2-40B4-BE49-F238E27FC236}">
                  <a16:creationId xmlns:a16="http://schemas.microsoft.com/office/drawing/2014/main" id="{35B6ADC5-2993-4C95-8FC0-E843BACAED1C}"/>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9" name="Freeform: Shape 24">
                <a:extLst>
                  <a:ext uri="{FF2B5EF4-FFF2-40B4-BE49-F238E27FC236}">
                    <a16:creationId xmlns:a16="http://schemas.microsoft.com/office/drawing/2014/main" id="{174FA252-C254-4DAB-A71B-2263B4B5F97A}"/>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0" name="Freeform: Shape 25">
                <a:extLst>
                  <a:ext uri="{FF2B5EF4-FFF2-40B4-BE49-F238E27FC236}">
                    <a16:creationId xmlns:a16="http://schemas.microsoft.com/office/drawing/2014/main" id="{B8C83007-5E21-486E-9DBB-38D4DFA65B88}"/>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1" name="Freeform: Shape 26">
                <a:extLst>
                  <a:ext uri="{FF2B5EF4-FFF2-40B4-BE49-F238E27FC236}">
                    <a16:creationId xmlns:a16="http://schemas.microsoft.com/office/drawing/2014/main" id="{1CA85DBE-60A4-4A34-A031-ED1979A4BEA5}"/>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2" name="Freeform: Shape 30">
                <a:extLst>
                  <a:ext uri="{FF2B5EF4-FFF2-40B4-BE49-F238E27FC236}">
                    <a16:creationId xmlns:a16="http://schemas.microsoft.com/office/drawing/2014/main" id="{4438E01A-3963-4B12-94A1-C68FBA48D5EB}"/>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3" name="Freeform: Shape 31">
                <a:extLst>
                  <a:ext uri="{FF2B5EF4-FFF2-40B4-BE49-F238E27FC236}">
                    <a16:creationId xmlns:a16="http://schemas.microsoft.com/office/drawing/2014/main" id="{0EDE04B1-4206-4F98-AD4E-C7F4E612668C}"/>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4" name="Freeform: Shape 32">
                <a:extLst>
                  <a:ext uri="{FF2B5EF4-FFF2-40B4-BE49-F238E27FC236}">
                    <a16:creationId xmlns:a16="http://schemas.microsoft.com/office/drawing/2014/main" id="{13D5B5F8-89AD-4F43-BD6E-2066CC4A4866}"/>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5" name="Freeform: Shape 36">
                <a:extLst>
                  <a:ext uri="{FF2B5EF4-FFF2-40B4-BE49-F238E27FC236}">
                    <a16:creationId xmlns:a16="http://schemas.microsoft.com/office/drawing/2014/main" id="{3F74D39B-7972-40FC-B9BA-41B1C9C31C4C}"/>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8" name="Freeform: Shape 23">
              <a:extLst>
                <a:ext uri="{FF2B5EF4-FFF2-40B4-BE49-F238E27FC236}">
                  <a16:creationId xmlns:a16="http://schemas.microsoft.com/office/drawing/2014/main" id="{85043687-D36C-4351-BB73-5FD8143B1937}"/>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
        <p:nvSpPr>
          <p:cNvPr id="17" name="Rectangle 16">
            <a:extLst>
              <a:ext uri="{FF2B5EF4-FFF2-40B4-BE49-F238E27FC236}">
                <a16:creationId xmlns:a16="http://schemas.microsoft.com/office/drawing/2014/main" id="{DCE235D5-C9A4-4BE8-BA73-CB43044C0191}"/>
              </a:ext>
              <a:ext uri="{C183D7F6-B498-43B3-948B-1728B52AA6E4}">
                <adec:decorative xmlns:adec="http://schemas.microsoft.com/office/drawing/2017/decorative" val="1"/>
              </a:ext>
            </a:extLst>
          </p:cNvPr>
          <p:cNvSpPr/>
          <p:nvPr userDrawn="1"/>
        </p:nvSpPr>
        <p:spPr>
          <a:xfrm>
            <a:off x="838200" y="2124766"/>
            <a:ext cx="1828800" cy="274320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FE335D8-9532-4971-B398-4A92330E0E3F}"/>
              </a:ext>
              <a:ext uri="{C183D7F6-B498-43B3-948B-1728B52AA6E4}">
                <adec:decorative xmlns:adec="http://schemas.microsoft.com/office/drawing/2017/decorative" val="1"/>
              </a:ext>
            </a:extLst>
          </p:cNvPr>
          <p:cNvSpPr/>
          <p:nvPr userDrawn="1"/>
        </p:nvSpPr>
        <p:spPr>
          <a:xfrm>
            <a:off x="3008521" y="2120360"/>
            <a:ext cx="1828800" cy="27432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D1A1F96-B917-4C7C-AC49-6F5A63D2D228}"/>
              </a:ext>
              <a:ext uri="{C183D7F6-B498-43B3-948B-1728B52AA6E4}">
                <adec:decorative xmlns:adec="http://schemas.microsoft.com/office/drawing/2017/decorative" val="1"/>
              </a:ext>
            </a:extLst>
          </p:cNvPr>
          <p:cNvSpPr/>
          <p:nvPr userDrawn="1"/>
        </p:nvSpPr>
        <p:spPr>
          <a:xfrm>
            <a:off x="5178842" y="2115954"/>
            <a:ext cx="1828800" cy="2743200"/>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1092F025-DDF7-4E7F-8D91-219F785DC6E3}"/>
              </a:ext>
              <a:ext uri="{C183D7F6-B498-43B3-948B-1728B52AA6E4}">
                <adec:decorative xmlns:adec="http://schemas.microsoft.com/office/drawing/2017/decorative" val="1"/>
              </a:ext>
            </a:extLst>
          </p:cNvPr>
          <p:cNvSpPr/>
          <p:nvPr userDrawn="1"/>
        </p:nvSpPr>
        <p:spPr>
          <a:xfrm>
            <a:off x="7349163" y="2111548"/>
            <a:ext cx="1828800" cy="2743200"/>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E61C09E-D15F-45A5-B238-7BCA8F433045}"/>
              </a:ext>
              <a:ext uri="{C183D7F6-B498-43B3-948B-1728B52AA6E4}">
                <adec:decorative xmlns:adec="http://schemas.microsoft.com/office/drawing/2017/decorative" val="1"/>
              </a:ext>
            </a:extLst>
          </p:cNvPr>
          <p:cNvSpPr/>
          <p:nvPr userDrawn="1"/>
        </p:nvSpPr>
        <p:spPr>
          <a:xfrm>
            <a:off x="9519484" y="2129173"/>
            <a:ext cx="1828800" cy="27432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nline Image Placeholder 28">
            <a:extLst>
              <a:ext uri="{FF2B5EF4-FFF2-40B4-BE49-F238E27FC236}">
                <a16:creationId xmlns:a16="http://schemas.microsoft.com/office/drawing/2014/main" id="{4C52CFE3-834C-47CD-B83D-EE3E9BDF7EB0}"/>
              </a:ext>
            </a:extLst>
          </p:cNvPr>
          <p:cNvSpPr>
            <a:spLocks noGrp="1"/>
          </p:cNvSpPr>
          <p:nvPr>
            <p:ph type="clipArt" sz="quarter" idx="14" hasCustomPrompt="1"/>
          </p:nvPr>
        </p:nvSpPr>
        <p:spPr>
          <a:xfrm>
            <a:off x="1408176" y="2423160"/>
            <a:ext cx="685800" cy="685800"/>
          </a:xfrm>
        </p:spPr>
        <p:txBody>
          <a:bodyPr>
            <a:normAutofit/>
          </a:bodyPr>
          <a:lstStyle>
            <a:lvl1pPr>
              <a:defRPr sz="1000"/>
            </a:lvl1pPr>
          </a:lstStyle>
          <a:p>
            <a:r>
              <a:rPr lang="en-US" dirty="0"/>
              <a:t>Icon</a:t>
            </a:r>
          </a:p>
        </p:txBody>
      </p:sp>
      <p:sp>
        <p:nvSpPr>
          <p:cNvPr id="35" name="Text Placeholder 34">
            <a:extLst>
              <a:ext uri="{FF2B5EF4-FFF2-40B4-BE49-F238E27FC236}">
                <a16:creationId xmlns:a16="http://schemas.microsoft.com/office/drawing/2014/main" id="{1982BCC9-60AF-46F4-9F98-66B6A4EECD88}"/>
              </a:ext>
            </a:extLst>
          </p:cNvPr>
          <p:cNvSpPr>
            <a:spLocks noGrp="1"/>
          </p:cNvSpPr>
          <p:nvPr>
            <p:ph type="body" sz="quarter" idx="18" hasCustomPrompt="1"/>
          </p:nvPr>
        </p:nvSpPr>
        <p:spPr>
          <a:xfrm>
            <a:off x="932688" y="3364992"/>
            <a:ext cx="1645920" cy="310896"/>
          </a:xfrm>
        </p:spPr>
        <p:txBody>
          <a:bodyPr>
            <a:noAutofit/>
          </a:bodyPr>
          <a:lstStyle>
            <a:lvl1pPr marL="0" indent="0" algn="ctr">
              <a:buNone/>
              <a:defRPr sz="1400" b="1">
                <a:solidFill>
                  <a:schemeClr val="tx2"/>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
        <p:nvSpPr>
          <p:cNvPr id="37" name="Text Placeholder 36">
            <a:extLst>
              <a:ext uri="{FF2B5EF4-FFF2-40B4-BE49-F238E27FC236}">
                <a16:creationId xmlns:a16="http://schemas.microsoft.com/office/drawing/2014/main" id="{9F8538CE-C709-4E03-BEA0-595C4832887D}"/>
              </a:ext>
            </a:extLst>
          </p:cNvPr>
          <p:cNvSpPr>
            <a:spLocks noGrp="1"/>
          </p:cNvSpPr>
          <p:nvPr>
            <p:ph type="body" sz="quarter" idx="19" hasCustomPrompt="1"/>
          </p:nvPr>
        </p:nvSpPr>
        <p:spPr>
          <a:xfrm>
            <a:off x="933450" y="3721516"/>
            <a:ext cx="1645920" cy="832104"/>
          </a:xfrm>
        </p:spPr>
        <p:txBody>
          <a:bodyPr>
            <a:norm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29" name="Online Image Placeholder 28">
            <a:extLst>
              <a:ext uri="{FF2B5EF4-FFF2-40B4-BE49-F238E27FC236}">
                <a16:creationId xmlns:a16="http://schemas.microsoft.com/office/drawing/2014/main" id="{DBF1F06A-E008-4A1F-B15D-8B17A96843C4}"/>
              </a:ext>
            </a:extLst>
          </p:cNvPr>
          <p:cNvSpPr>
            <a:spLocks noGrp="1"/>
          </p:cNvSpPr>
          <p:nvPr>
            <p:ph type="clipArt" sz="quarter" idx="13" hasCustomPrompt="1"/>
          </p:nvPr>
        </p:nvSpPr>
        <p:spPr>
          <a:xfrm>
            <a:off x="3584448" y="2423160"/>
            <a:ext cx="685800" cy="685800"/>
          </a:xfrm>
        </p:spPr>
        <p:txBody>
          <a:bodyPr>
            <a:normAutofit/>
          </a:bodyPr>
          <a:lstStyle>
            <a:lvl1pPr>
              <a:defRPr sz="1000"/>
            </a:lvl1pPr>
          </a:lstStyle>
          <a:p>
            <a:r>
              <a:rPr lang="en-US" dirty="0"/>
              <a:t>Icon</a:t>
            </a:r>
          </a:p>
        </p:txBody>
      </p:sp>
      <p:sp>
        <p:nvSpPr>
          <p:cNvPr id="38" name="Text Placeholder 34">
            <a:extLst>
              <a:ext uri="{FF2B5EF4-FFF2-40B4-BE49-F238E27FC236}">
                <a16:creationId xmlns:a16="http://schemas.microsoft.com/office/drawing/2014/main" id="{22E02583-A68C-461F-A7EA-CCB799FF8CE4}"/>
              </a:ext>
            </a:extLst>
          </p:cNvPr>
          <p:cNvSpPr>
            <a:spLocks noGrp="1"/>
          </p:cNvSpPr>
          <p:nvPr>
            <p:ph type="body" sz="quarter" idx="20" hasCustomPrompt="1"/>
          </p:nvPr>
        </p:nvSpPr>
        <p:spPr>
          <a:xfrm>
            <a:off x="3099816" y="3355848"/>
            <a:ext cx="1645920" cy="310896"/>
          </a:xfrm>
        </p:spPr>
        <p:txBody>
          <a:bodyPr>
            <a:noAutofit/>
          </a:bodyPr>
          <a:lstStyle>
            <a:lvl1pPr marL="0" indent="0" algn="ctr">
              <a:buNone/>
              <a:defRPr sz="1400" b="1">
                <a:solidFill>
                  <a:schemeClr val="accent1"/>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
        <p:nvSpPr>
          <p:cNvPr id="39" name="Text Placeholder 36">
            <a:extLst>
              <a:ext uri="{FF2B5EF4-FFF2-40B4-BE49-F238E27FC236}">
                <a16:creationId xmlns:a16="http://schemas.microsoft.com/office/drawing/2014/main" id="{28AFEAEF-5DBC-4899-A91D-67ACF62EE8EE}"/>
              </a:ext>
            </a:extLst>
          </p:cNvPr>
          <p:cNvSpPr>
            <a:spLocks noGrp="1"/>
          </p:cNvSpPr>
          <p:nvPr>
            <p:ph type="body" sz="quarter" idx="21" hasCustomPrompt="1"/>
          </p:nvPr>
        </p:nvSpPr>
        <p:spPr>
          <a:xfrm>
            <a:off x="3099816" y="3721516"/>
            <a:ext cx="1645920" cy="832104"/>
          </a:xfrm>
        </p:spPr>
        <p:txBody>
          <a:bodyPr>
            <a:norm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31" name="Online Image Placeholder 28">
            <a:extLst>
              <a:ext uri="{FF2B5EF4-FFF2-40B4-BE49-F238E27FC236}">
                <a16:creationId xmlns:a16="http://schemas.microsoft.com/office/drawing/2014/main" id="{4E80734C-00E1-4859-9CBC-72F685ED3ECA}"/>
              </a:ext>
            </a:extLst>
          </p:cNvPr>
          <p:cNvSpPr>
            <a:spLocks noGrp="1"/>
          </p:cNvSpPr>
          <p:nvPr>
            <p:ph type="clipArt" sz="quarter" idx="15" hasCustomPrompt="1"/>
          </p:nvPr>
        </p:nvSpPr>
        <p:spPr>
          <a:xfrm>
            <a:off x="5751576" y="2423160"/>
            <a:ext cx="685800" cy="685800"/>
          </a:xfrm>
        </p:spPr>
        <p:txBody>
          <a:bodyPr>
            <a:normAutofit/>
          </a:bodyPr>
          <a:lstStyle>
            <a:lvl1pPr>
              <a:defRPr sz="1000"/>
            </a:lvl1pPr>
          </a:lstStyle>
          <a:p>
            <a:r>
              <a:rPr lang="en-US" dirty="0"/>
              <a:t>Icon</a:t>
            </a:r>
          </a:p>
        </p:txBody>
      </p:sp>
      <p:sp>
        <p:nvSpPr>
          <p:cNvPr id="40" name="Text Placeholder 34">
            <a:extLst>
              <a:ext uri="{FF2B5EF4-FFF2-40B4-BE49-F238E27FC236}">
                <a16:creationId xmlns:a16="http://schemas.microsoft.com/office/drawing/2014/main" id="{2BCDF99A-2A2D-450C-A2EC-855BF8CF3461}"/>
              </a:ext>
            </a:extLst>
          </p:cNvPr>
          <p:cNvSpPr>
            <a:spLocks noGrp="1"/>
          </p:cNvSpPr>
          <p:nvPr>
            <p:ph type="body" sz="quarter" idx="22" hasCustomPrompt="1"/>
          </p:nvPr>
        </p:nvSpPr>
        <p:spPr>
          <a:xfrm>
            <a:off x="5266944" y="3355848"/>
            <a:ext cx="1645920" cy="310896"/>
          </a:xfrm>
        </p:spPr>
        <p:txBody>
          <a:bodyPr>
            <a:noAutofit/>
          </a:bodyPr>
          <a:lstStyle>
            <a:lvl1pPr marL="0" indent="0" algn="ctr">
              <a:buNone/>
              <a:defRPr sz="1400" b="1">
                <a:solidFill>
                  <a:schemeClr val="accent4">
                    <a:lumMod val="75000"/>
                  </a:schemeClr>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
        <p:nvSpPr>
          <p:cNvPr id="41" name="Text Placeholder 36">
            <a:extLst>
              <a:ext uri="{FF2B5EF4-FFF2-40B4-BE49-F238E27FC236}">
                <a16:creationId xmlns:a16="http://schemas.microsoft.com/office/drawing/2014/main" id="{F9B9826B-7B62-4748-A213-35BC39ABA1B0}"/>
              </a:ext>
            </a:extLst>
          </p:cNvPr>
          <p:cNvSpPr>
            <a:spLocks noGrp="1"/>
          </p:cNvSpPr>
          <p:nvPr>
            <p:ph type="body" sz="quarter" idx="23" hasCustomPrompt="1"/>
          </p:nvPr>
        </p:nvSpPr>
        <p:spPr>
          <a:xfrm>
            <a:off x="5266944" y="3721516"/>
            <a:ext cx="1645920" cy="832104"/>
          </a:xfrm>
        </p:spPr>
        <p:txBody>
          <a:bodyPr>
            <a:norm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32" name="Online Image Placeholder 28">
            <a:extLst>
              <a:ext uri="{FF2B5EF4-FFF2-40B4-BE49-F238E27FC236}">
                <a16:creationId xmlns:a16="http://schemas.microsoft.com/office/drawing/2014/main" id="{A4C3FC1B-B692-43CB-A148-E1C8F5215715}"/>
              </a:ext>
            </a:extLst>
          </p:cNvPr>
          <p:cNvSpPr>
            <a:spLocks noGrp="1"/>
          </p:cNvSpPr>
          <p:nvPr>
            <p:ph type="clipArt" sz="quarter" idx="16" hasCustomPrompt="1"/>
          </p:nvPr>
        </p:nvSpPr>
        <p:spPr>
          <a:xfrm>
            <a:off x="7964424" y="2459736"/>
            <a:ext cx="685800" cy="685800"/>
          </a:xfrm>
        </p:spPr>
        <p:txBody>
          <a:bodyPr>
            <a:normAutofit/>
          </a:bodyPr>
          <a:lstStyle>
            <a:lvl1pPr>
              <a:defRPr sz="1000"/>
            </a:lvl1pPr>
          </a:lstStyle>
          <a:p>
            <a:r>
              <a:rPr lang="en-US" dirty="0"/>
              <a:t>Icon</a:t>
            </a:r>
          </a:p>
        </p:txBody>
      </p:sp>
      <p:sp>
        <p:nvSpPr>
          <p:cNvPr id="42" name="Text Placeholder 34">
            <a:extLst>
              <a:ext uri="{FF2B5EF4-FFF2-40B4-BE49-F238E27FC236}">
                <a16:creationId xmlns:a16="http://schemas.microsoft.com/office/drawing/2014/main" id="{6F67F147-F73B-41A8-BDE9-C0362A2496D1}"/>
              </a:ext>
            </a:extLst>
          </p:cNvPr>
          <p:cNvSpPr>
            <a:spLocks noGrp="1"/>
          </p:cNvSpPr>
          <p:nvPr>
            <p:ph type="body" sz="quarter" idx="24" hasCustomPrompt="1"/>
          </p:nvPr>
        </p:nvSpPr>
        <p:spPr>
          <a:xfrm>
            <a:off x="7443216" y="3355848"/>
            <a:ext cx="1645920" cy="310896"/>
          </a:xfrm>
        </p:spPr>
        <p:txBody>
          <a:bodyPr>
            <a:noAutofit/>
          </a:bodyPr>
          <a:lstStyle>
            <a:lvl1pPr marL="0" indent="0" algn="ctr">
              <a:buNone/>
              <a:defRPr sz="1400" b="1">
                <a:solidFill>
                  <a:schemeClr val="accent3">
                    <a:lumMod val="75000"/>
                  </a:schemeClr>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
        <p:nvSpPr>
          <p:cNvPr id="43" name="Text Placeholder 36">
            <a:extLst>
              <a:ext uri="{FF2B5EF4-FFF2-40B4-BE49-F238E27FC236}">
                <a16:creationId xmlns:a16="http://schemas.microsoft.com/office/drawing/2014/main" id="{05CCB676-6291-4B66-8B0C-D2807FFDC06A}"/>
              </a:ext>
            </a:extLst>
          </p:cNvPr>
          <p:cNvSpPr>
            <a:spLocks noGrp="1"/>
          </p:cNvSpPr>
          <p:nvPr>
            <p:ph type="body" sz="quarter" idx="25" hasCustomPrompt="1"/>
          </p:nvPr>
        </p:nvSpPr>
        <p:spPr>
          <a:xfrm>
            <a:off x="7443216" y="3721516"/>
            <a:ext cx="1645920" cy="832104"/>
          </a:xfrm>
        </p:spPr>
        <p:txBody>
          <a:bodyPr>
            <a:norm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33" name="Online Image Placeholder 28">
            <a:extLst>
              <a:ext uri="{FF2B5EF4-FFF2-40B4-BE49-F238E27FC236}">
                <a16:creationId xmlns:a16="http://schemas.microsoft.com/office/drawing/2014/main" id="{FE385F6E-CA59-470E-B2EE-A9275BD02513}"/>
              </a:ext>
            </a:extLst>
          </p:cNvPr>
          <p:cNvSpPr>
            <a:spLocks noGrp="1"/>
          </p:cNvSpPr>
          <p:nvPr>
            <p:ph type="clipArt" sz="quarter" idx="17" hasCustomPrompt="1"/>
          </p:nvPr>
        </p:nvSpPr>
        <p:spPr>
          <a:xfrm>
            <a:off x="10085832" y="2459736"/>
            <a:ext cx="685800" cy="685800"/>
          </a:xfrm>
        </p:spPr>
        <p:txBody>
          <a:bodyPr>
            <a:normAutofit/>
          </a:bodyPr>
          <a:lstStyle>
            <a:lvl1pPr>
              <a:defRPr sz="1000"/>
            </a:lvl1pPr>
          </a:lstStyle>
          <a:p>
            <a:r>
              <a:rPr lang="en-US" dirty="0"/>
              <a:t>Icon</a:t>
            </a:r>
          </a:p>
        </p:txBody>
      </p:sp>
      <p:sp>
        <p:nvSpPr>
          <p:cNvPr id="44" name="Text Placeholder 34">
            <a:extLst>
              <a:ext uri="{FF2B5EF4-FFF2-40B4-BE49-F238E27FC236}">
                <a16:creationId xmlns:a16="http://schemas.microsoft.com/office/drawing/2014/main" id="{ED597C6A-309C-4388-AD51-3CA4C7D32298}"/>
              </a:ext>
            </a:extLst>
          </p:cNvPr>
          <p:cNvSpPr>
            <a:spLocks noGrp="1"/>
          </p:cNvSpPr>
          <p:nvPr>
            <p:ph type="body" sz="quarter" idx="26" hasCustomPrompt="1"/>
          </p:nvPr>
        </p:nvSpPr>
        <p:spPr>
          <a:xfrm>
            <a:off x="9610344" y="3359348"/>
            <a:ext cx="1645920" cy="310896"/>
          </a:xfrm>
        </p:spPr>
        <p:txBody>
          <a:bodyPr>
            <a:noAutofit/>
          </a:bodyPr>
          <a:lstStyle>
            <a:lvl1pPr marL="0" indent="0" algn="ctr">
              <a:buNone/>
              <a:defRPr sz="1400" b="1">
                <a:solidFill>
                  <a:schemeClr val="accent6"/>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
        <p:nvSpPr>
          <p:cNvPr id="45" name="Text Placeholder 36">
            <a:extLst>
              <a:ext uri="{FF2B5EF4-FFF2-40B4-BE49-F238E27FC236}">
                <a16:creationId xmlns:a16="http://schemas.microsoft.com/office/drawing/2014/main" id="{4FAEDD7A-7EFF-4683-B485-0E7C891E8465}"/>
              </a:ext>
            </a:extLst>
          </p:cNvPr>
          <p:cNvSpPr>
            <a:spLocks noGrp="1"/>
          </p:cNvSpPr>
          <p:nvPr>
            <p:ph type="body" sz="quarter" idx="27" hasCustomPrompt="1"/>
          </p:nvPr>
        </p:nvSpPr>
        <p:spPr>
          <a:xfrm>
            <a:off x="9610344" y="3721516"/>
            <a:ext cx="1645920" cy="832104"/>
          </a:xfrm>
        </p:spPr>
        <p:txBody>
          <a:bodyPr>
            <a:norm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27865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841248" y="381000"/>
            <a:ext cx="10972800" cy="1325563"/>
          </a:xfrm>
        </p:spPr>
        <p:txBody>
          <a:bodyPr>
            <a:normAutofit/>
          </a:bodyPr>
          <a:lstStyle>
            <a:lvl1pPr>
              <a:defRPr sz="3000"/>
            </a:lvl1pPr>
          </a:lstStyle>
          <a:p>
            <a:r>
              <a:rPr lang="en-US"/>
              <a:t>Click to edit Master title style</a:t>
            </a:r>
            <a:endParaRPr lang="en-US" dirty="0"/>
          </a:p>
        </p:txBody>
      </p:sp>
      <p:grpSp>
        <p:nvGrpSpPr>
          <p:cNvPr id="6" name="Bottom Right">
            <a:extLst>
              <a:ext uri="{FF2B5EF4-FFF2-40B4-BE49-F238E27FC236}">
                <a16:creationId xmlns:a16="http://schemas.microsoft.com/office/drawing/2014/main" id="{3F4EA131-028B-4E70-968A-F18FD27D3639}"/>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7" name="Graphic 157">
              <a:extLst>
                <a:ext uri="{FF2B5EF4-FFF2-40B4-BE49-F238E27FC236}">
                  <a16:creationId xmlns:a16="http://schemas.microsoft.com/office/drawing/2014/main" id="{35B6ADC5-2993-4C95-8FC0-E843BACAED1C}"/>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9" name="Freeform: Shape 24">
                <a:extLst>
                  <a:ext uri="{FF2B5EF4-FFF2-40B4-BE49-F238E27FC236}">
                    <a16:creationId xmlns:a16="http://schemas.microsoft.com/office/drawing/2014/main" id="{174FA252-C254-4DAB-A71B-2263B4B5F97A}"/>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0" name="Freeform: Shape 25">
                <a:extLst>
                  <a:ext uri="{FF2B5EF4-FFF2-40B4-BE49-F238E27FC236}">
                    <a16:creationId xmlns:a16="http://schemas.microsoft.com/office/drawing/2014/main" id="{B8C83007-5E21-486E-9DBB-38D4DFA65B88}"/>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1" name="Freeform: Shape 26">
                <a:extLst>
                  <a:ext uri="{FF2B5EF4-FFF2-40B4-BE49-F238E27FC236}">
                    <a16:creationId xmlns:a16="http://schemas.microsoft.com/office/drawing/2014/main" id="{1CA85DBE-60A4-4A34-A031-ED1979A4BEA5}"/>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2" name="Freeform: Shape 30">
                <a:extLst>
                  <a:ext uri="{FF2B5EF4-FFF2-40B4-BE49-F238E27FC236}">
                    <a16:creationId xmlns:a16="http://schemas.microsoft.com/office/drawing/2014/main" id="{4438E01A-3963-4B12-94A1-C68FBA48D5EB}"/>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3" name="Freeform: Shape 31">
                <a:extLst>
                  <a:ext uri="{FF2B5EF4-FFF2-40B4-BE49-F238E27FC236}">
                    <a16:creationId xmlns:a16="http://schemas.microsoft.com/office/drawing/2014/main" id="{0EDE04B1-4206-4F98-AD4E-C7F4E612668C}"/>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4" name="Freeform: Shape 32">
                <a:extLst>
                  <a:ext uri="{FF2B5EF4-FFF2-40B4-BE49-F238E27FC236}">
                    <a16:creationId xmlns:a16="http://schemas.microsoft.com/office/drawing/2014/main" id="{13D5B5F8-89AD-4F43-BD6E-2066CC4A4866}"/>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5" name="Freeform: Shape 36">
                <a:extLst>
                  <a:ext uri="{FF2B5EF4-FFF2-40B4-BE49-F238E27FC236}">
                    <a16:creationId xmlns:a16="http://schemas.microsoft.com/office/drawing/2014/main" id="{3F74D39B-7972-40FC-B9BA-41B1C9C31C4C}"/>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8" name="Freeform: Shape 23">
              <a:extLst>
                <a:ext uri="{FF2B5EF4-FFF2-40B4-BE49-F238E27FC236}">
                  <a16:creationId xmlns:a16="http://schemas.microsoft.com/office/drawing/2014/main" id="{85043687-D36C-4351-BB73-5FD8143B1937}"/>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cxnSp>
        <p:nvCxnSpPr>
          <p:cNvPr id="17" name="Straight Connector 16">
            <a:extLst>
              <a:ext uri="{FF2B5EF4-FFF2-40B4-BE49-F238E27FC236}">
                <a16:creationId xmlns:a16="http://schemas.microsoft.com/office/drawing/2014/main" id="{63BA1E84-270B-4FFF-AE2D-1118555EA543}"/>
              </a:ext>
              <a:ext uri="{C183D7F6-B498-43B3-948B-1728B52AA6E4}">
                <adec:decorative xmlns:adec="http://schemas.microsoft.com/office/drawing/2017/decorative" val="1"/>
              </a:ext>
            </a:extLst>
          </p:cNvPr>
          <p:cNvCxnSpPr>
            <a:cxnSpLocks/>
          </p:cNvCxnSpPr>
          <p:nvPr userDrawn="1"/>
        </p:nvCxnSpPr>
        <p:spPr>
          <a:xfrm>
            <a:off x="838200" y="3492029"/>
            <a:ext cx="10458249"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F276568E-688A-4E48-A2E2-309074BB84F4}"/>
              </a:ext>
            </a:extLst>
          </p:cNvPr>
          <p:cNvSpPr>
            <a:spLocks noGrp="1"/>
          </p:cNvSpPr>
          <p:nvPr>
            <p:ph type="body" sz="quarter" idx="13" hasCustomPrompt="1"/>
          </p:nvPr>
        </p:nvSpPr>
        <p:spPr>
          <a:xfrm>
            <a:off x="841248" y="2331720"/>
            <a:ext cx="2286000" cy="457200"/>
          </a:xfrm>
        </p:spPr>
        <p:txBody>
          <a:bodyPr>
            <a:no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22" name="Text Placeholder 18">
            <a:extLst>
              <a:ext uri="{FF2B5EF4-FFF2-40B4-BE49-F238E27FC236}">
                <a16:creationId xmlns:a16="http://schemas.microsoft.com/office/drawing/2014/main" id="{F7B45EFE-7518-4339-BC12-BDB6AE6B455D}"/>
              </a:ext>
            </a:extLst>
          </p:cNvPr>
          <p:cNvSpPr>
            <a:spLocks noGrp="1"/>
          </p:cNvSpPr>
          <p:nvPr>
            <p:ph type="body" sz="quarter" idx="15" hasCustomPrompt="1"/>
          </p:nvPr>
        </p:nvSpPr>
        <p:spPr>
          <a:xfrm>
            <a:off x="4956048" y="2331720"/>
            <a:ext cx="2286000" cy="457200"/>
          </a:xfrm>
        </p:spPr>
        <p:txBody>
          <a:bodyPr>
            <a:no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24" name="Text Placeholder 18">
            <a:extLst>
              <a:ext uri="{FF2B5EF4-FFF2-40B4-BE49-F238E27FC236}">
                <a16:creationId xmlns:a16="http://schemas.microsoft.com/office/drawing/2014/main" id="{90914F75-CCEE-4A83-B123-C63AEE559134}"/>
              </a:ext>
            </a:extLst>
          </p:cNvPr>
          <p:cNvSpPr>
            <a:spLocks noGrp="1"/>
          </p:cNvSpPr>
          <p:nvPr>
            <p:ph type="body" sz="quarter" idx="17" hasCustomPrompt="1"/>
          </p:nvPr>
        </p:nvSpPr>
        <p:spPr>
          <a:xfrm>
            <a:off x="9061704" y="2331720"/>
            <a:ext cx="2286000" cy="457200"/>
          </a:xfrm>
        </p:spPr>
        <p:txBody>
          <a:bodyPr>
            <a:no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21" name="Text Placeholder 20">
            <a:extLst>
              <a:ext uri="{FF2B5EF4-FFF2-40B4-BE49-F238E27FC236}">
                <a16:creationId xmlns:a16="http://schemas.microsoft.com/office/drawing/2014/main" id="{9F457D21-9E5C-42C3-B963-EB5C573E471B}"/>
              </a:ext>
            </a:extLst>
          </p:cNvPr>
          <p:cNvSpPr>
            <a:spLocks noGrp="1"/>
          </p:cNvSpPr>
          <p:nvPr>
            <p:ph type="body" sz="quarter" idx="14" hasCustomPrompt="1"/>
          </p:nvPr>
        </p:nvSpPr>
        <p:spPr>
          <a:xfrm>
            <a:off x="1069848" y="2825496"/>
            <a:ext cx="1828800" cy="310896"/>
          </a:xfrm>
        </p:spPr>
        <p:txBody>
          <a:bodyPr anchor="ctr" anchorCtr="1">
            <a:noAutofit/>
          </a:bodyPr>
          <a:lstStyle>
            <a:lvl1pPr marL="0" indent="0" algn="ctr">
              <a:buNone/>
              <a:defRPr sz="1400" b="1">
                <a:solidFill>
                  <a:schemeClr val="tx2"/>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ADD TITLE</a:t>
            </a:r>
          </a:p>
        </p:txBody>
      </p:sp>
      <p:sp>
        <p:nvSpPr>
          <p:cNvPr id="23" name="Text Placeholder 20">
            <a:extLst>
              <a:ext uri="{FF2B5EF4-FFF2-40B4-BE49-F238E27FC236}">
                <a16:creationId xmlns:a16="http://schemas.microsoft.com/office/drawing/2014/main" id="{85718815-3BB8-4E88-99D1-02A1711B5F1B}"/>
              </a:ext>
            </a:extLst>
          </p:cNvPr>
          <p:cNvSpPr>
            <a:spLocks noGrp="1"/>
          </p:cNvSpPr>
          <p:nvPr>
            <p:ph type="body" sz="quarter" idx="16" hasCustomPrompt="1"/>
          </p:nvPr>
        </p:nvSpPr>
        <p:spPr>
          <a:xfrm>
            <a:off x="5175504" y="2816352"/>
            <a:ext cx="1828800" cy="310896"/>
          </a:xfrm>
        </p:spPr>
        <p:txBody>
          <a:bodyPr anchor="ctr" anchorCtr="1">
            <a:noAutofit/>
          </a:bodyPr>
          <a:lstStyle>
            <a:lvl1pPr marL="0" indent="0" algn="ctr">
              <a:buNone/>
              <a:defRPr sz="1400" b="1">
                <a:solidFill>
                  <a:schemeClr val="accent3"/>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ADD TITLE</a:t>
            </a:r>
          </a:p>
        </p:txBody>
      </p:sp>
      <p:sp>
        <p:nvSpPr>
          <p:cNvPr id="25" name="Text Placeholder 20">
            <a:extLst>
              <a:ext uri="{FF2B5EF4-FFF2-40B4-BE49-F238E27FC236}">
                <a16:creationId xmlns:a16="http://schemas.microsoft.com/office/drawing/2014/main" id="{A2791BA3-A25E-47AA-BE4F-061E39494562}"/>
              </a:ext>
            </a:extLst>
          </p:cNvPr>
          <p:cNvSpPr>
            <a:spLocks noGrp="1"/>
          </p:cNvSpPr>
          <p:nvPr>
            <p:ph type="body" sz="quarter" idx="18" hasCustomPrompt="1"/>
          </p:nvPr>
        </p:nvSpPr>
        <p:spPr>
          <a:xfrm>
            <a:off x="9281160" y="2825496"/>
            <a:ext cx="1828800" cy="310896"/>
          </a:xfrm>
        </p:spPr>
        <p:txBody>
          <a:bodyPr anchor="ctr" anchorCtr="1">
            <a:noAutofit/>
          </a:bodyPr>
          <a:lstStyle>
            <a:lvl1pPr marL="0" indent="0" algn="ctr">
              <a:buNone/>
              <a:defRPr sz="1400" b="1">
                <a:solidFill>
                  <a:schemeClr val="accent6"/>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ADD TITLE</a:t>
            </a:r>
          </a:p>
        </p:txBody>
      </p:sp>
      <p:sp>
        <p:nvSpPr>
          <p:cNvPr id="27" name="Text Placeholder 20">
            <a:extLst>
              <a:ext uri="{FF2B5EF4-FFF2-40B4-BE49-F238E27FC236}">
                <a16:creationId xmlns:a16="http://schemas.microsoft.com/office/drawing/2014/main" id="{A7F9C1F7-7C6C-4753-971D-57FC507D0C24}"/>
              </a:ext>
            </a:extLst>
          </p:cNvPr>
          <p:cNvSpPr>
            <a:spLocks noGrp="1"/>
          </p:cNvSpPr>
          <p:nvPr>
            <p:ph type="body" sz="quarter" idx="20" hasCustomPrompt="1"/>
          </p:nvPr>
        </p:nvSpPr>
        <p:spPr>
          <a:xfrm>
            <a:off x="3127248" y="3895344"/>
            <a:ext cx="1828800" cy="310896"/>
          </a:xfrm>
        </p:spPr>
        <p:txBody>
          <a:bodyPr anchor="ctr" anchorCtr="1">
            <a:noAutofit/>
          </a:bodyPr>
          <a:lstStyle>
            <a:lvl1pPr marL="0" indent="0" algn="ctr">
              <a:buNone/>
              <a:defRPr sz="1400" b="1">
                <a:solidFill>
                  <a:schemeClr val="accent1"/>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ADD TITLE</a:t>
            </a:r>
          </a:p>
        </p:txBody>
      </p:sp>
      <p:sp>
        <p:nvSpPr>
          <p:cNvPr id="29" name="Text Placeholder 20">
            <a:extLst>
              <a:ext uri="{FF2B5EF4-FFF2-40B4-BE49-F238E27FC236}">
                <a16:creationId xmlns:a16="http://schemas.microsoft.com/office/drawing/2014/main" id="{25B6F234-5859-479D-A644-428DF6706712}"/>
              </a:ext>
            </a:extLst>
          </p:cNvPr>
          <p:cNvSpPr>
            <a:spLocks noGrp="1"/>
          </p:cNvSpPr>
          <p:nvPr>
            <p:ph type="body" sz="quarter" idx="22" hasCustomPrompt="1"/>
          </p:nvPr>
        </p:nvSpPr>
        <p:spPr>
          <a:xfrm>
            <a:off x="7232904" y="3895344"/>
            <a:ext cx="1828800" cy="310896"/>
          </a:xfrm>
        </p:spPr>
        <p:txBody>
          <a:bodyPr anchor="ctr" anchorCtr="1">
            <a:noAutofit/>
          </a:bodyPr>
          <a:lstStyle>
            <a:lvl1pPr marL="0" indent="0" algn="ctr">
              <a:buNone/>
              <a:defRPr sz="1400" b="1">
                <a:solidFill>
                  <a:schemeClr val="accent5"/>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ADD TITLE</a:t>
            </a:r>
          </a:p>
        </p:txBody>
      </p:sp>
      <p:sp>
        <p:nvSpPr>
          <p:cNvPr id="26" name="Text Placeholder 18">
            <a:extLst>
              <a:ext uri="{FF2B5EF4-FFF2-40B4-BE49-F238E27FC236}">
                <a16:creationId xmlns:a16="http://schemas.microsoft.com/office/drawing/2014/main" id="{241AC019-59F4-46A4-A11D-8961BADF3B90}"/>
              </a:ext>
            </a:extLst>
          </p:cNvPr>
          <p:cNvSpPr>
            <a:spLocks noGrp="1"/>
          </p:cNvSpPr>
          <p:nvPr>
            <p:ph type="body" sz="quarter" idx="19" hasCustomPrompt="1"/>
          </p:nvPr>
        </p:nvSpPr>
        <p:spPr>
          <a:xfrm>
            <a:off x="2898648" y="4206240"/>
            <a:ext cx="2286000" cy="457200"/>
          </a:xfrm>
        </p:spPr>
        <p:txBody>
          <a:bodyPr>
            <a:no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28" name="Text Placeholder 18">
            <a:extLst>
              <a:ext uri="{FF2B5EF4-FFF2-40B4-BE49-F238E27FC236}">
                <a16:creationId xmlns:a16="http://schemas.microsoft.com/office/drawing/2014/main" id="{BDB73453-5E3B-4D0C-A15D-1D4D97053A58}"/>
              </a:ext>
            </a:extLst>
          </p:cNvPr>
          <p:cNvSpPr>
            <a:spLocks noGrp="1"/>
          </p:cNvSpPr>
          <p:nvPr>
            <p:ph type="body" sz="quarter" idx="21" hasCustomPrompt="1"/>
          </p:nvPr>
        </p:nvSpPr>
        <p:spPr>
          <a:xfrm>
            <a:off x="6986016" y="4206240"/>
            <a:ext cx="2286000" cy="457200"/>
          </a:xfrm>
        </p:spPr>
        <p:txBody>
          <a:bodyPr>
            <a:no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267233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3584448" y="365125"/>
            <a:ext cx="8353426" cy="1325563"/>
          </a:xfrm>
        </p:spPr>
        <p:txBody>
          <a:bodyPr>
            <a:normAutofit/>
          </a:bodyPr>
          <a:lstStyle>
            <a:lvl1pPr>
              <a:defRPr sz="3000" baseline="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9D9DEB19-D619-47AB-BE94-FA3DDA460083}"/>
              </a:ext>
            </a:extLst>
          </p:cNvPr>
          <p:cNvSpPr>
            <a:spLocks noGrp="1"/>
          </p:cNvSpPr>
          <p:nvPr>
            <p:ph type="pic" sz="quarter" idx="13"/>
          </p:nvPr>
        </p:nvSpPr>
        <p:spPr>
          <a:xfrm>
            <a:off x="0" y="0"/>
            <a:ext cx="3044952" cy="6858000"/>
          </a:xfrm>
          <a:solidFill>
            <a:schemeClr val="accent5"/>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3584448" y="1681163"/>
            <a:ext cx="3483864" cy="823912"/>
          </a:xfrm>
        </p:spPr>
        <p:txBody>
          <a:bodyPr anchor="ctr" anchorCtr="0">
            <a:normAutofit/>
          </a:bodyPr>
          <a:lstStyle>
            <a:lvl1pPr marL="0" indent="0">
              <a:buNone/>
              <a:defRPr sz="16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3584448" y="2505075"/>
            <a:ext cx="3483864" cy="3474720"/>
          </a:xfrm>
        </p:spPr>
        <p:txBody>
          <a:bodyPr>
            <a:normAutofit/>
          </a:bodyPr>
          <a:lstStyle>
            <a:lvl1pPr>
              <a:lnSpc>
                <a:spcPts val="2400"/>
              </a:lnSpc>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7543800" y="1681163"/>
            <a:ext cx="3483864" cy="823912"/>
          </a:xfrm>
        </p:spPr>
        <p:txBody>
          <a:bodyPr anchor="ctr" anchorCtr="0">
            <a:normAutofit/>
          </a:bodyPr>
          <a:lstStyle>
            <a:lvl1pPr marL="0" indent="0">
              <a:buNone/>
              <a:defRPr sz="16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7543800" y="2505075"/>
            <a:ext cx="3483864" cy="3474720"/>
          </a:xfrm>
        </p:spPr>
        <p:txBody>
          <a:bodyPr>
            <a:normAutofit/>
          </a:bodyPr>
          <a:lstStyle>
            <a:lvl1pPr>
              <a:lnSpc>
                <a:spcPts val="2400"/>
              </a:lnSpc>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lvl1pPr>
              <a:defRPr>
                <a:solidFill>
                  <a:schemeClr val="bg1"/>
                </a:solidFill>
              </a:defRPr>
            </a:lvl1pPr>
          </a:lstStyle>
          <a:p>
            <a:r>
              <a:rPr lang="en-US" dirty="0"/>
              <a:t>20XX</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grpSp>
        <p:nvGrpSpPr>
          <p:cNvPr id="12" name="Bottom Right">
            <a:extLst>
              <a:ext uri="{FF2B5EF4-FFF2-40B4-BE49-F238E27FC236}">
                <a16:creationId xmlns:a16="http://schemas.microsoft.com/office/drawing/2014/main" id="{1667A1E8-3018-4001-B0FE-0B432613216B}"/>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13" name="Graphic 157">
              <a:extLst>
                <a:ext uri="{FF2B5EF4-FFF2-40B4-BE49-F238E27FC236}">
                  <a16:creationId xmlns:a16="http://schemas.microsoft.com/office/drawing/2014/main" id="{5AFF63E6-DC17-46C3-B823-1137AE864902}"/>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15" name="Freeform: Shape 24">
                <a:extLst>
                  <a:ext uri="{FF2B5EF4-FFF2-40B4-BE49-F238E27FC236}">
                    <a16:creationId xmlns:a16="http://schemas.microsoft.com/office/drawing/2014/main" id="{337E26D2-F396-484E-B772-EDD11744E222}"/>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6" name="Freeform: Shape 25">
                <a:extLst>
                  <a:ext uri="{FF2B5EF4-FFF2-40B4-BE49-F238E27FC236}">
                    <a16:creationId xmlns:a16="http://schemas.microsoft.com/office/drawing/2014/main" id="{7BD51612-9C68-492F-8EDA-AC9CD665B42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7" name="Freeform: Shape 26">
                <a:extLst>
                  <a:ext uri="{FF2B5EF4-FFF2-40B4-BE49-F238E27FC236}">
                    <a16:creationId xmlns:a16="http://schemas.microsoft.com/office/drawing/2014/main" id="{E200DEED-F771-4E37-B642-842E84B1043D}"/>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8" name="Freeform: Shape 30">
                <a:extLst>
                  <a:ext uri="{FF2B5EF4-FFF2-40B4-BE49-F238E27FC236}">
                    <a16:creationId xmlns:a16="http://schemas.microsoft.com/office/drawing/2014/main" id="{9BBD781A-81EA-4C52-B45D-365CF3F5138F}"/>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9" name="Freeform: Shape 31">
                <a:extLst>
                  <a:ext uri="{FF2B5EF4-FFF2-40B4-BE49-F238E27FC236}">
                    <a16:creationId xmlns:a16="http://schemas.microsoft.com/office/drawing/2014/main" id="{731704AC-9126-464E-93BF-913A8724D55E}"/>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0" name="Freeform: Shape 32">
                <a:extLst>
                  <a:ext uri="{FF2B5EF4-FFF2-40B4-BE49-F238E27FC236}">
                    <a16:creationId xmlns:a16="http://schemas.microsoft.com/office/drawing/2014/main" id="{E9C4B9D4-017F-48C9-83EE-067D4C23D562}"/>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1" name="Freeform: Shape 36">
                <a:extLst>
                  <a:ext uri="{FF2B5EF4-FFF2-40B4-BE49-F238E27FC236}">
                    <a16:creationId xmlns:a16="http://schemas.microsoft.com/office/drawing/2014/main" id="{A2549C88-4C09-431B-A746-6BB8F330F562}"/>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14" name="Freeform: Shape 23">
              <a:extLst>
                <a:ext uri="{FF2B5EF4-FFF2-40B4-BE49-F238E27FC236}">
                  <a16:creationId xmlns:a16="http://schemas.microsoft.com/office/drawing/2014/main" id="{B09360BE-E702-4312-BDC3-0EE642278E56}"/>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Tree>
    <p:extLst>
      <p:ext uri="{BB962C8B-B14F-4D97-AF65-F5344CB8AC3E}">
        <p14:creationId xmlns:p14="http://schemas.microsoft.com/office/powerpoint/2010/main" val="2303787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3383280" y="365125"/>
            <a:ext cx="8353426" cy="1325563"/>
          </a:xfrm>
        </p:spPr>
        <p:txBody>
          <a:bodyPr/>
          <a:lstStyle>
            <a:lvl1pPr>
              <a:defRPr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3382963" y="1681163"/>
            <a:ext cx="2514600" cy="823912"/>
          </a:xfrm>
        </p:spPr>
        <p:txBody>
          <a:bodyPr anchor="ctr" anchorCtr="0">
            <a:normAutofit/>
          </a:bodyPr>
          <a:lstStyle>
            <a:lvl1pPr marL="0" indent="0">
              <a:buNone/>
              <a:defRPr sz="16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3382963" y="2505075"/>
            <a:ext cx="2514600" cy="3474720"/>
          </a:xfrm>
        </p:spPr>
        <p:txBody>
          <a:bodyPr>
            <a:normAutofit/>
          </a:bodyPr>
          <a:lstStyle>
            <a:lvl1pPr>
              <a:lnSpc>
                <a:spcPts val="2400"/>
              </a:lnSpc>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6330156" y="1681163"/>
            <a:ext cx="2514600" cy="823912"/>
          </a:xfrm>
        </p:spPr>
        <p:txBody>
          <a:bodyPr anchor="ctr" anchorCtr="0">
            <a:normAutofit/>
          </a:bodyPr>
          <a:lstStyle>
            <a:lvl1pPr marL="0" indent="0">
              <a:buNone/>
              <a:defRPr sz="16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334125" y="2505075"/>
            <a:ext cx="2514600" cy="3474720"/>
          </a:xfrm>
        </p:spPr>
        <p:txBody>
          <a:bodyPr>
            <a:normAutofit/>
          </a:bodyPr>
          <a:lstStyle>
            <a:lvl1pPr>
              <a:lnSpc>
                <a:spcPts val="2400"/>
              </a:lnSpc>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a:extLst>
              <a:ext uri="{FF2B5EF4-FFF2-40B4-BE49-F238E27FC236}">
                <a16:creationId xmlns:a16="http://schemas.microsoft.com/office/drawing/2014/main" id="{D05BF5CB-E607-49B6-8E54-0228DEF8D73E}"/>
              </a:ext>
            </a:extLst>
          </p:cNvPr>
          <p:cNvSpPr>
            <a:spLocks noGrp="1"/>
          </p:cNvSpPr>
          <p:nvPr>
            <p:ph type="body" sz="quarter" idx="14"/>
          </p:nvPr>
        </p:nvSpPr>
        <p:spPr>
          <a:xfrm>
            <a:off x="9277350" y="1700213"/>
            <a:ext cx="2514600" cy="823912"/>
          </a:xfrm>
        </p:spPr>
        <p:txBody>
          <a:bodyPr anchor="ctr" anchorCtr="0">
            <a:normAutofit/>
          </a:bodyPr>
          <a:lstStyle>
            <a:lvl1pPr marL="0" indent="0">
              <a:buNone/>
              <a:defRPr sz="16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24901FC4-51BF-47FB-B851-F155DE9683EB}"/>
              </a:ext>
            </a:extLst>
          </p:cNvPr>
          <p:cNvSpPr>
            <a:spLocks noGrp="1"/>
          </p:cNvSpPr>
          <p:nvPr>
            <p:ph sz="quarter" idx="15"/>
          </p:nvPr>
        </p:nvSpPr>
        <p:spPr>
          <a:xfrm>
            <a:off x="9277350" y="2524125"/>
            <a:ext cx="2514600" cy="3474720"/>
          </a:xfrm>
        </p:spPr>
        <p:txBody>
          <a:bodyPr>
            <a:normAutofit/>
          </a:bodyPr>
          <a:lstStyle>
            <a:lvl1pPr>
              <a:lnSpc>
                <a:spcPts val="2400"/>
              </a:lnSpc>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grpSp>
        <p:nvGrpSpPr>
          <p:cNvPr id="14" name="Top Right">
            <a:extLst>
              <a:ext uri="{FF2B5EF4-FFF2-40B4-BE49-F238E27FC236}">
                <a16:creationId xmlns:a16="http://schemas.microsoft.com/office/drawing/2014/main" id="{5AFEAD74-7425-4451-A543-90F45CAA4785}"/>
              </a:ext>
              <a:ext uri="{C183D7F6-B498-43B3-948B-1728B52AA6E4}">
                <adec:decorative xmlns:adec="http://schemas.microsoft.com/office/drawing/2017/decorative" val="1"/>
              </a:ext>
            </a:extLst>
          </p:cNvPr>
          <p:cNvGrpSpPr/>
          <p:nvPr userDrawn="1"/>
        </p:nvGrpSpPr>
        <p:grpSpPr>
          <a:xfrm>
            <a:off x="10849" y="-1"/>
            <a:ext cx="3877660" cy="5906585"/>
            <a:chOff x="10849" y="-3086"/>
            <a:chExt cx="2198951" cy="3349518"/>
          </a:xfrm>
        </p:grpSpPr>
        <p:sp>
          <p:nvSpPr>
            <p:cNvPr id="15" name="Freeform: Shape 9">
              <a:extLst>
                <a:ext uri="{FF2B5EF4-FFF2-40B4-BE49-F238E27FC236}">
                  <a16:creationId xmlns:a16="http://schemas.microsoft.com/office/drawing/2014/main" id="{A0739BDD-AE24-4A98-99C5-D6619F67A509}"/>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dirty="0">
                <a:solidFill>
                  <a:schemeClr val="tx1">
                    <a:lumMod val="65000"/>
                    <a:lumOff val="35000"/>
                  </a:schemeClr>
                </a:solidFill>
                <a:latin typeface="AvenirNext LT Pro Medium" panose="020B0504020202020204" pitchFamily="34" charset="0"/>
              </a:endParaRPr>
            </a:p>
          </p:txBody>
        </p:sp>
        <p:sp>
          <p:nvSpPr>
            <p:cNvPr id="16" name="Freeform: Shape 10">
              <a:extLst>
                <a:ext uri="{FF2B5EF4-FFF2-40B4-BE49-F238E27FC236}">
                  <a16:creationId xmlns:a16="http://schemas.microsoft.com/office/drawing/2014/main" id="{FEFC06E6-3363-4CDB-B79D-CCF531848BB5}"/>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7" name="Freeform: Shape 11">
              <a:extLst>
                <a:ext uri="{FF2B5EF4-FFF2-40B4-BE49-F238E27FC236}">
                  <a16:creationId xmlns:a16="http://schemas.microsoft.com/office/drawing/2014/main" id="{B90FB7A8-0E58-4D7D-A300-987F589B44E2}"/>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8" name="Freeform: Shape 12">
              <a:extLst>
                <a:ext uri="{FF2B5EF4-FFF2-40B4-BE49-F238E27FC236}">
                  <a16:creationId xmlns:a16="http://schemas.microsoft.com/office/drawing/2014/main" id="{36269E94-7431-4473-8972-931287C80A43}"/>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9" name="Freeform: Shape 13">
              <a:extLst>
                <a:ext uri="{FF2B5EF4-FFF2-40B4-BE49-F238E27FC236}">
                  <a16:creationId xmlns:a16="http://schemas.microsoft.com/office/drawing/2014/main" id="{808D1C61-DD5B-416A-9D5F-C40FD9778392}"/>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20" name="Freeform: Shape 14">
              <a:extLst>
                <a:ext uri="{FF2B5EF4-FFF2-40B4-BE49-F238E27FC236}">
                  <a16:creationId xmlns:a16="http://schemas.microsoft.com/office/drawing/2014/main" id="{94CB37AC-18BA-4C73-AE9D-1EAFBF960AED}"/>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21" name="Freeform: Shape 15">
              <a:extLst>
                <a:ext uri="{FF2B5EF4-FFF2-40B4-BE49-F238E27FC236}">
                  <a16:creationId xmlns:a16="http://schemas.microsoft.com/office/drawing/2014/main" id="{25C8DE62-8360-46F6-B646-7EB8E119A2D4}"/>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22" name="Freeform: Shape 16">
              <a:extLst>
                <a:ext uri="{FF2B5EF4-FFF2-40B4-BE49-F238E27FC236}">
                  <a16:creationId xmlns:a16="http://schemas.microsoft.com/office/drawing/2014/main" id="{57E333B6-C870-4773-862B-65B9C65AF1ED}"/>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grpSp>
    </p:spTree>
    <p:extLst>
      <p:ext uri="{BB962C8B-B14F-4D97-AF65-F5344CB8AC3E}">
        <p14:creationId xmlns:p14="http://schemas.microsoft.com/office/powerpoint/2010/main" val="1662825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6748272" y="401416"/>
            <a:ext cx="4572000" cy="1325563"/>
          </a:xfrm>
        </p:spPr>
        <p:txBody>
          <a:bodyPr anchor="b" anchorCtr="0">
            <a:normAutofit/>
          </a:bodyPr>
          <a:lstStyle>
            <a:lvl1pPr>
              <a:defRPr sz="3000" baseline="0"/>
            </a:lvl1pPr>
          </a:lstStyle>
          <a:p>
            <a:r>
              <a:rPr lang="en-US" dirty="0"/>
              <a:t>CLICK TO EDIT MASTER TITLE STYLE</a:t>
            </a:r>
          </a:p>
        </p:txBody>
      </p:sp>
      <p:sp>
        <p:nvSpPr>
          <p:cNvPr id="7" name="Picture Placeholder 6">
            <a:extLst>
              <a:ext uri="{FF2B5EF4-FFF2-40B4-BE49-F238E27FC236}">
                <a16:creationId xmlns:a16="http://schemas.microsoft.com/office/drawing/2014/main" id="{33713A46-E629-418A-9E89-B20468B63A34}"/>
              </a:ext>
            </a:extLst>
          </p:cNvPr>
          <p:cNvSpPr>
            <a:spLocks noGrp="1"/>
          </p:cNvSpPr>
          <p:nvPr>
            <p:ph type="pic" sz="quarter" idx="11"/>
          </p:nvPr>
        </p:nvSpPr>
        <p:spPr>
          <a:xfrm>
            <a:off x="0" y="0"/>
            <a:ext cx="4059936" cy="6858000"/>
          </a:xfrm>
          <a:solidFill>
            <a:schemeClr val="accent5"/>
          </a:solidFill>
        </p:spPr>
        <p:txBody>
          <a:bodyPr/>
          <a:lstStyle/>
          <a:p>
            <a:r>
              <a:rPr lang="en-US"/>
              <a:t>Click icon to add picture</a:t>
            </a:r>
            <a:endParaRPr lang="en-US" dirty="0"/>
          </a:p>
        </p:txBody>
      </p:sp>
      <p:sp>
        <p:nvSpPr>
          <p:cNvPr id="6" name="Picture Placeholder 6">
            <a:extLst>
              <a:ext uri="{FF2B5EF4-FFF2-40B4-BE49-F238E27FC236}">
                <a16:creationId xmlns:a16="http://schemas.microsoft.com/office/drawing/2014/main" id="{87019F04-21A7-41F6-B916-F4F94E744D3C}"/>
              </a:ext>
            </a:extLst>
          </p:cNvPr>
          <p:cNvSpPr>
            <a:spLocks noGrp="1"/>
          </p:cNvSpPr>
          <p:nvPr>
            <p:ph type="pic" sz="quarter" idx="13"/>
          </p:nvPr>
        </p:nvSpPr>
        <p:spPr>
          <a:xfrm>
            <a:off x="2048256" y="1412748"/>
            <a:ext cx="4041648" cy="4032504"/>
          </a:xfrm>
          <a:solidFill>
            <a:schemeClr val="accent5"/>
          </a:solidFill>
          <a:ln w="101600">
            <a:solidFill>
              <a:schemeClr val="bg1"/>
            </a:solidFill>
          </a:ln>
        </p:spPr>
        <p:txBody>
          <a:bodyPr/>
          <a:lstStyle/>
          <a:p>
            <a:r>
              <a:rPr lang="en-US"/>
              <a:t>Click icon to add picture</a:t>
            </a:r>
            <a:endParaRPr lang="en-US" dirty="0"/>
          </a:p>
        </p:txBody>
      </p:sp>
      <p:sp>
        <p:nvSpPr>
          <p:cNvPr id="5" name="Text Placeholder 4">
            <a:extLst>
              <a:ext uri="{FF2B5EF4-FFF2-40B4-BE49-F238E27FC236}">
                <a16:creationId xmlns:a16="http://schemas.microsoft.com/office/drawing/2014/main" id="{CAF77331-6002-494B-B704-DDA9DEBB6491}"/>
              </a:ext>
            </a:extLst>
          </p:cNvPr>
          <p:cNvSpPr>
            <a:spLocks noGrp="1"/>
          </p:cNvSpPr>
          <p:nvPr>
            <p:ph type="body" sz="quarter" idx="10"/>
          </p:nvPr>
        </p:nvSpPr>
        <p:spPr>
          <a:xfrm>
            <a:off x="6748272" y="2084832"/>
            <a:ext cx="4572000" cy="4134993"/>
          </a:xfrm>
        </p:spPr>
        <p:txBody>
          <a:bodyPr>
            <a:normAutofit/>
          </a:bodyPr>
          <a:lstStyle>
            <a:lvl1pPr marL="0" indent="0">
              <a:lnSpc>
                <a:spcPts val="2200"/>
              </a:lnSpc>
              <a:buNone/>
              <a:defRPr sz="1600"/>
            </a:lvl1pPr>
            <a:lvl2pPr marL="457200" indent="0">
              <a:lnSpc>
                <a:spcPts val="2200"/>
              </a:lnSpc>
              <a:buNone/>
              <a:defRPr sz="1600"/>
            </a:lvl2pPr>
            <a:lvl3pPr marL="914400" indent="0">
              <a:lnSpc>
                <a:spcPts val="2200"/>
              </a:lnSpc>
              <a:buNone/>
              <a:defRPr sz="1600"/>
            </a:lvl3pPr>
            <a:lvl4pPr marL="1371600" indent="0">
              <a:lnSpc>
                <a:spcPts val="2200"/>
              </a:lnSpc>
              <a:buNone/>
              <a:defRPr sz="1600"/>
            </a:lvl4pPr>
            <a:lvl5pPr marL="1828800" indent="0">
              <a:lnSpc>
                <a:spcPts val="22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6">
            <a:extLst>
              <a:ext uri="{FF2B5EF4-FFF2-40B4-BE49-F238E27FC236}">
                <a16:creationId xmlns:a16="http://schemas.microsoft.com/office/drawing/2014/main" id="{60A5D944-41DB-4CFC-97C1-6C7FF8DF373A}"/>
              </a:ext>
            </a:extLst>
          </p:cNvPr>
          <p:cNvSpPr>
            <a:spLocks noGrp="1"/>
          </p:cNvSpPr>
          <p:nvPr>
            <p:ph type="dt" sz="half" idx="14"/>
          </p:nvPr>
        </p:nvSpPr>
        <p:spPr>
          <a:xfrm>
            <a:off x="838200" y="6356350"/>
            <a:ext cx="2743200" cy="365125"/>
          </a:xfrm>
        </p:spPr>
        <p:txBody>
          <a:bodyPr/>
          <a:lstStyle>
            <a:lvl1pPr>
              <a:defRPr>
                <a:solidFill>
                  <a:schemeClr val="bg1"/>
                </a:solidFill>
              </a:defRPr>
            </a:lvl1pPr>
          </a:lstStyle>
          <a:p>
            <a:r>
              <a:rPr lang="en-US" dirty="0"/>
              <a:t>20XX</a:t>
            </a:r>
          </a:p>
        </p:txBody>
      </p:sp>
      <p:sp>
        <p:nvSpPr>
          <p:cNvPr id="11" name="Footer Placeholder 7">
            <a:extLst>
              <a:ext uri="{FF2B5EF4-FFF2-40B4-BE49-F238E27FC236}">
                <a16:creationId xmlns:a16="http://schemas.microsoft.com/office/drawing/2014/main" id="{C52FEBB2-7D11-41E4-8284-A3119240C7F0}"/>
              </a:ext>
            </a:extLst>
          </p:cNvPr>
          <p:cNvSpPr>
            <a:spLocks noGrp="1"/>
          </p:cNvSpPr>
          <p:nvPr>
            <p:ph type="ftr" sz="quarter" idx="15"/>
          </p:nvPr>
        </p:nvSpPr>
        <p:spPr>
          <a:xfrm>
            <a:off x="4038600" y="6356350"/>
            <a:ext cx="4114800" cy="365125"/>
          </a:xfrm>
        </p:spPr>
        <p:txBody>
          <a:bodyPr/>
          <a:lstStyle/>
          <a:p>
            <a:r>
              <a:rPr lang="en-US" dirty="0"/>
              <a:t>Presentation title</a:t>
            </a:r>
          </a:p>
        </p:txBody>
      </p:sp>
      <p:sp>
        <p:nvSpPr>
          <p:cNvPr id="12" name="Slide Number Placeholder 8">
            <a:extLst>
              <a:ext uri="{FF2B5EF4-FFF2-40B4-BE49-F238E27FC236}">
                <a16:creationId xmlns:a16="http://schemas.microsoft.com/office/drawing/2014/main" id="{7D4BD90C-0DE3-488B-B828-BDBF5717EA82}"/>
              </a:ext>
            </a:extLst>
          </p:cNvPr>
          <p:cNvSpPr>
            <a:spLocks noGrp="1"/>
          </p:cNvSpPr>
          <p:nvPr>
            <p:ph type="sldNum" sz="quarter" idx="16"/>
          </p:nvPr>
        </p:nvSpPr>
        <p:spPr>
          <a:xfrm>
            <a:off x="8610600" y="6356350"/>
            <a:ext cx="2743200" cy="365125"/>
          </a:xfr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541581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841248" y="2606040"/>
            <a:ext cx="3924300" cy="1325563"/>
          </a:xfrm>
        </p:spPr>
        <p:txBody>
          <a:bodyPr>
            <a:noAutofit/>
          </a:bodyPr>
          <a:lstStyle>
            <a:lvl1pPr>
              <a:defRPr sz="3600" baseline="0"/>
            </a:lvl1pPr>
          </a:lstStyle>
          <a:p>
            <a:r>
              <a:rPr lang="en-US" dirty="0"/>
              <a:t>CLICK TO EDIT MASTER TITLE STYLE</a:t>
            </a:r>
          </a:p>
        </p:txBody>
      </p:sp>
      <p:sp>
        <p:nvSpPr>
          <p:cNvPr id="5" name="Text Placeholder 4">
            <a:extLst>
              <a:ext uri="{FF2B5EF4-FFF2-40B4-BE49-F238E27FC236}">
                <a16:creationId xmlns:a16="http://schemas.microsoft.com/office/drawing/2014/main" id="{CAF77331-6002-494B-B704-DDA9DEBB6491}"/>
              </a:ext>
            </a:extLst>
          </p:cNvPr>
          <p:cNvSpPr>
            <a:spLocks noGrp="1"/>
          </p:cNvSpPr>
          <p:nvPr>
            <p:ph type="body" sz="quarter" idx="10"/>
          </p:nvPr>
        </p:nvSpPr>
        <p:spPr>
          <a:xfrm>
            <a:off x="841248" y="4105656"/>
            <a:ext cx="2552700" cy="2066071"/>
          </a:xfrm>
        </p:spPr>
        <p:txBody>
          <a:bodyPr>
            <a:normAutofit/>
          </a:bodyPr>
          <a:lstStyle>
            <a:lvl1pPr marL="0" indent="0">
              <a:lnSpc>
                <a:spcPts val="2200"/>
              </a:lnSpc>
              <a:buNone/>
              <a:defRPr sz="1600"/>
            </a:lvl1pPr>
            <a:lvl2pPr marL="457200" indent="0">
              <a:lnSpc>
                <a:spcPts val="2200"/>
              </a:lnSpc>
              <a:buNone/>
              <a:defRPr sz="1600"/>
            </a:lvl2pPr>
            <a:lvl3pPr marL="914400" indent="0">
              <a:lnSpc>
                <a:spcPts val="2200"/>
              </a:lnSpc>
              <a:buNone/>
              <a:defRPr sz="1600"/>
            </a:lvl3pPr>
            <a:lvl4pPr marL="1371600" indent="0">
              <a:lnSpc>
                <a:spcPts val="2200"/>
              </a:lnSpc>
              <a:buNone/>
              <a:defRPr sz="1600"/>
            </a:lvl4pPr>
            <a:lvl5pPr marL="1828800" indent="0">
              <a:lnSpc>
                <a:spcPts val="22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6">
            <a:extLst>
              <a:ext uri="{FF2B5EF4-FFF2-40B4-BE49-F238E27FC236}">
                <a16:creationId xmlns:a16="http://schemas.microsoft.com/office/drawing/2014/main" id="{8B39AA2A-DA2A-4F98-A265-15F8F0D8D450}"/>
              </a:ext>
            </a:extLst>
          </p:cNvPr>
          <p:cNvSpPr>
            <a:spLocks noGrp="1"/>
          </p:cNvSpPr>
          <p:nvPr>
            <p:ph type="dt" sz="half" idx="17"/>
          </p:nvPr>
        </p:nvSpPr>
        <p:spPr>
          <a:xfrm>
            <a:off x="841248" y="6356350"/>
            <a:ext cx="1828800" cy="365125"/>
          </a:xfrm>
        </p:spPr>
        <p:txBody>
          <a:bodyPr/>
          <a:lstStyle/>
          <a:p>
            <a:r>
              <a:rPr lang="en-US" dirty="0"/>
              <a:t>20XX</a:t>
            </a:r>
          </a:p>
        </p:txBody>
      </p:sp>
      <p:sp>
        <p:nvSpPr>
          <p:cNvPr id="13" name="Footer Placeholder 7">
            <a:extLst>
              <a:ext uri="{FF2B5EF4-FFF2-40B4-BE49-F238E27FC236}">
                <a16:creationId xmlns:a16="http://schemas.microsoft.com/office/drawing/2014/main" id="{D4140094-ECC6-407A-A2FF-98257769FD7C}"/>
              </a:ext>
            </a:extLst>
          </p:cNvPr>
          <p:cNvSpPr>
            <a:spLocks noGrp="1"/>
          </p:cNvSpPr>
          <p:nvPr>
            <p:ph type="ftr" sz="quarter" idx="14"/>
          </p:nvPr>
        </p:nvSpPr>
        <p:spPr>
          <a:xfrm>
            <a:off x="3157232" y="6356350"/>
            <a:ext cx="2743200" cy="365125"/>
          </a:xfrm>
        </p:spPr>
        <p:txBody>
          <a:bodyPr/>
          <a:lstStyle>
            <a:lvl1pPr algn="r">
              <a:defRPr/>
            </a:lvl1pPr>
          </a:lstStyle>
          <a:p>
            <a:r>
              <a:rPr lang="en-US" dirty="0"/>
              <a:t>Presentation title</a:t>
            </a:r>
          </a:p>
        </p:txBody>
      </p:sp>
      <p:sp>
        <p:nvSpPr>
          <p:cNvPr id="6" name="Picture Placeholder 6">
            <a:extLst>
              <a:ext uri="{FF2B5EF4-FFF2-40B4-BE49-F238E27FC236}">
                <a16:creationId xmlns:a16="http://schemas.microsoft.com/office/drawing/2014/main" id="{87019F04-21A7-41F6-B916-F4F94E744D3C}"/>
              </a:ext>
            </a:extLst>
          </p:cNvPr>
          <p:cNvSpPr>
            <a:spLocks noGrp="1"/>
          </p:cNvSpPr>
          <p:nvPr>
            <p:ph type="pic" sz="quarter" idx="13"/>
          </p:nvPr>
        </p:nvSpPr>
        <p:spPr>
          <a:xfrm>
            <a:off x="6092952" y="0"/>
            <a:ext cx="6099048" cy="6858000"/>
          </a:xfrm>
          <a:solidFill>
            <a:schemeClr val="accent5"/>
          </a:solidFill>
        </p:spPr>
        <p:txBody>
          <a:bodyPr/>
          <a:lstStyle/>
          <a:p>
            <a:r>
              <a:rPr lang="en-US"/>
              <a:t>Click icon to add picture</a:t>
            </a:r>
            <a:endParaRPr lang="en-US" dirty="0"/>
          </a:p>
        </p:txBody>
      </p:sp>
      <p:sp>
        <p:nvSpPr>
          <p:cNvPr id="11" name="Slide Number Placeholder 8">
            <a:extLst>
              <a:ext uri="{FF2B5EF4-FFF2-40B4-BE49-F238E27FC236}">
                <a16:creationId xmlns:a16="http://schemas.microsoft.com/office/drawing/2014/main" id="{56CC7D2E-562C-4512-9957-8C1B0A06F628}"/>
              </a:ext>
            </a:extLst>
          </p:cNvPr>
          <p:cNvSpPr>
            <a:spLocks noGrp="1"/>
          </p:cNvSpPr>
          <p:nvPr>
            <p:ph type="sldNum" sz="quarter" idx="16"/>
          </p:nvPr>
        </p:nvSpPr>
        <p:spPr>
          <a:xfrm>
            <a:off x="8610600" y="6356350"/>
            <a:ext cx="2743200" cy="365125"/>
          </a:xfrm>
        </p:spPr>
        <p:txBody>
          <a:bodyPr/>
          <a:lstStyle>
            <a:lvl1pPr>
              <a:defRPr>
                <a:solidFill>
                  <a:schemeClr val="bg1"/>
                </a:solidFill>
              </a:defRPr>
            </a:lvl1pPr>
          </a:lstStyle>
          <a:p>
            <a:fld id="{294A09A9-5501-47C1-A89A-A340965A2BE2}" type="slidenum">
              <a:rPr lang="en-US" smtClean="0"/>
              <a:pPr/>
              <a:t>‹#›</a:t>
            </a:fld>
            <a:endParaRPr lang="en-US" dirty="0"/>
          </a:p>
        </p:txBody>
      </p:sp>
      <p:grpSp>
        <p:nvGrpSpPr>
          <p:cNvPr id="14" name="Top Right">
            <a:extLst>
              <a:ext uri="{FF2B5EF4-FFF2-40B4-BE49-F238E27FC236}">
                <a16:creationId xmlns:a16="http://schemas.microsoft.com/office/drawing/2014/main" id="{7DCF5A23-16BE-4FF7-8562-4B9CD64FB2DE}"/>
              </a:ext>
              <a:ext uri="{C183D7F6-B498-43B3-948B-1728B52AA6E4}">
                <adec:decorative xmlns:adec="http://schemas.microsoft.com/office/drawing/2017/decorative" val="1"/>
              </a:ext>
            </a:extLst>
          </p:cNvPr>
          <p:cNvGrpSpPr/>
          <p:nvPr userDrawn="1"/>
        </p:nvGrpSpPr>
        <p:grpSpPr>
          <a:xfrm>
            <a:off x="10850" y="-1"/>
            <a:ext cx="2768446" cy="4486275"/>
            <a:chOff x="10849" y="-3086"/>
            <a:chExt cx="2198951" cy="3349518"/>
          </a:xfrm>
        </p:grpSpPr>
        <p:sp>
          <p:nvSpPr>
            <p:cNvPr id="15" name="Freeform: Shape 9">
              <a:extLst>
                <a:ext uri="{FF2B5EF4-FFF2-40B4-BE49-F238E27FC236}">
                  <a16:creationId xmlns:a16="http://schemas.microsoft.com/office/drawing/2014/main" id="{930E8856-48C1-4FFD-9BC1-360BCDEC04B6}"/>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dirty="0">
                <a:solidFill>
                  <a:schemeClr val="tx1">
                    <a:lumMod val="65000"/>
                    <a:lumOff val="35000"/>
                  </a:schemeClr>
                </a:solidFill>
                <a:latin typeface="AvenirNext LT Pro Medium" panose="020B0504020202020204" pitchFamily="34" charset="0"/>
              </a:endParaRPr>
            </a:p>
          </p:txBody>
        </p:sp>
        <p:sp>
          <p:nvSpPr>
            <p:cNvPr id="16" name="Freeform: Shape 10">
              <a:extLst>
                <a:ext uri="{FF2B5EF4-FFF2-40B4-BE49-F238E27FC236}">
                  <a16:creationId xmlns:a16="http://schemas.microsoft.com/office/drawing/2014/main" id="{0950DAF3-AE2C-43D7-884D-F377394DBC57}"/>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7" name="Freeform: Shape 11">
              <a:extLst>
                <a:ext uri="{FF2B5EF4-FFF2-40B4-BE49-F238E27FC236}">
                  <a16:creationId xmlns:a16="http://schemas.microsoft.com/office/drawing/2014/main" id="{49552E91-169E-43A2-8337-361B09B2ECE1}"/>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8" name="Freeform: Shape 12">
              <a:extLst>
                <a:ext uri="{FF2B5EF4-FFF2-40B4-BE49-F238E27FC236}">
                  <a16:creationId xmlns:a16="http://schemas.microsoft.com/office/drawing/2014/main" id="{4F38336D-53FF-4098-A32C-E01EF18D47C5}"/>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9" name="Freeform: Shape 13">
              <a:extLst>
                <a:ext uri="{FF2B5EF4-FFF2-40B4-BE49-F238E27FC236}">
                  <a16:creationId xmlns:a16="http://schemas.microsoft.com/office/drawing/2014/main" id="{C78446BA-74A6-401A-BC2F-8B0BB17F7E1D}"/>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20" name="Freeform: Shape 14">
              <a:extLst>
                <a:ext uri="{FF2B5EF4-FFF2-40B4-BE49-F238E27FC236}">
                  <a16:creationId xmlns:a16="http://schemas.microsoft.com/office/drawing/2014/main" id="{3C401887-78BB-448B-80F1-C8D99C8F25B4}"/>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21" name="Freeform: Shape 15">
              <a:extLst>
                <a:ext uri="{FF2B5EF4-FFF2-40B4-BE49-F238E27FC236}">
                  <a16:creationId xmlns:a16="http://schemas.microsoft.com/office/drawing/2014/main" id="{44DEADB1-ECC3-4C91-8A42-4B8440DEA49B}"/>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22" name="Freeform: Shape 16">
              <a:extLst>
                <a:ext uri="{FF2B5EF4-FFF2-40B4-BE49-F238E27FC236}">
                  <a16:creationId xmlns:a16="http://schemas.microsoft.com/office/drawing/2014/main" id="{47CC59C4-2B0F-4C73-ABC9-BB2A900B44AB}"/>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grpSp>
    </p:spTree>
    <p:extLst>
      <p:ext uri="{BB962C8B-B14F-4D97-AF65-F5344CB8AC3E}">
        <p14:creationId xmlns:p14="http://schemas.microsoft.com/office/powerpoint/2010/main" val="1959231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F4C3CA-7962-4B8E-8004-FBD88F0EFAF2}"/>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BE7B5E76-E101-4994-92F5-1F540EB16AB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E249F242-2699-411D-B3F7-3D6D480E4955}"/>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C39E44-C8F5-4FD0-8345-FA295CEA603C}"/>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6" name="Rectangle 5">
            <a:extLst>
              <a:ext uri="{FF2B5EF4-FFF2-40B4-BE49-F238E27FC236}">
                <a16:creationId xmlns:a16="http://schemas.microsoft.com/office/drawing/2014/main" id="{858B0A9B-526A-4C0F-9112-3130C41A5DD8}"/>
              </a:ext>
            </a:extLst>
          </p:cNvPr>
          <p:cNvSpPr/>
          <p:nvPr userDrawn="1"/>
        </p:nvSpPr>
        <p:spPr>
          <a:xfrm>
            <a:off x="0" y="7628569"/>
            <a:ext cx="4038600" cy="164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0B472D-4A4C-4AF9-86F1-E43C02D1B18D}"/>
              </a:ext>
            </a:extLst>
          </p:cNvPr>
          <p:cNvSpPr/>
          <p:nvPr userDrawn="1"/>
        </p:nvSpPr>
        <p:spPr>
          <a:xfrm>
            <a:off x="4044950" y="7628569"/>
            <a:ext cx="4038600" cy="1645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5B530FA-24B1-40EC-A3FE-19C912C40F2C}"/>
              </a:ext>
            </a:extLst>
          </p:cNvPr>
          <p:cNvSpPr/>
          <p:nvPr userDrawn="1"/>
        </p:nvSpPr>
        <p:spPr>
          <a:xfrm>
            <a:off x="8115300" y="7628569"/>
            <a:ext cx="4038600" cy="164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39AFF2-4D18-4B42-A6B8-58FABF72093B}"/>
              </a:ext>
            </a:extLst>
          </p:cNvPr>
          <p:cNvSpPr/>
          <p:nvPr userDrawn="1"/>
        </p:nvSpPr>
        <p:spPr>
          <a:xfrm>
            <a:off x="0" y="-990138"/>
            <a:ext cx="3047999" cy="164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64E7FA2-CE13-4C5E-96C1-770D8B206A7A}"/>
              </a:ext>
            </a:extLst>
          </p:cNvPr>
          <p:cNvSpPr/>
          <p:nvPr userDrawn="1"/>
        </p:nvSpPr>
        <p:spPr>
          <a:xfrm>
            <a:off x="3048001" y="-984316"/>
            <a:ext cx="3047999" cy="164590"/>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67F1754-1A1C-4B4B-96CE-B31AB810622B}"/>
              </a:ext>
            </a:extLst>
          </p:cNvPr>
          <p:cNvSpPr/>
          <p:nvPr userDrawn="1"/>
        </p:nvSpPr>
        <p:spPr>
          <a:xfrm>
            <a:off x="6096000" y="-990138"/>
            <a:ext cx="3047999" cy="164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CA747AC-FBCD-401F-85D9-F585917BEF6B}"/>
              </a:ext>
            </a:extLst>
          </p:cNvPr>
          <p:cNvSpPr/>
          <p:nvPr userDrawn="1"/>
        </p:nvSpPr>
        <p:spPr>
          <a:xfrm>
            <a:off x="9143999" y="-989389"/>
            <a:ext cx="3047999" cy="164590"/>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943841-AE0F-41C9-97CC-D11B02495FEA}"/>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9" name="Top Right">
            <a:extLst>
              <a:ext uri="{FF2B5EF4-FFF2-40B4-BE49-F238E27FC236}">
                <a16:creationId xmlns:a16="http://schemas.microsoft.com/office/drawing/2014/main" id="{BACCE7B0-8D06-4252-8429-A339167D208C}"/>
              </a:ext>
              <a:ext uri="{C183D7F6-B498-43B3-948B-1728B52AA6E4}">
                <adec:decorative xmlns:adec="http://schemas.microsoft.com/office/drawing/2017/decorative" val="1"/>
              </a:ext>
            </a:extLst>
          </p:cNvPr>
          <p:cNvGrpSpPr/>
          <p:nvPr userDrawn="1"/>
        </p:nvGrpSpPr>
        <p:grpSpPr>
          <a:xfrm rot="10800000">
            <a:off x="1975339" y="2702248"/>
            <a:ext cx="2062373" cy="4155752"/>
            <a:chOff x="10849" y="15178"/>
            <a:chExt cx="2198951" cy="3331254"/>
          </a:xfrm>
        </p:grpSpPr>
        <p:sp>
          <p:nvSpPr>
            <p:cNvPr id="12" name="Freeform: Shape 10">
              <a:extLst>
                <a:ext uri="{FF2B5EF4-FFF2-40B4-BE49-F238E27FC236}">
                  <a16:creationId xmlns:a16="http://schemas.microsoft.com/office/drawing/2014/main" id="{23D7796B-4F31-43D2-9935-135F7251B352}"/>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3" name="Freeform: Shape 11">
              <a:extLst>
                <a:ext uri="{FF2B5EF4-FFF2-40B4-BE49-F238E27FC236}">
                  <a16:creationId xmlns:a16="http://schemas.microsoft.com/office/drawing/2014/main" id="{023B3E92-CF7A-41F8-A5D4-FDD8C26708DC}"/>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4" name="Freeform: Shape 12">
              <a:extLst>
                <a:ext uri="{FF2B5EF4-FFF2-40B4-BE49-F238E27FC236}">
                  <a16:creationId xmlns:a16="http://schemas.microsoft.com/office/drawing/2014/main" id="{2194F273-6079-4D58-A510-0EBF4227520D}"/>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5" name="Freeform: Shape 13">
              <a:extLst>
                <a:ext uri="{FF2B5EF4-FFF2-40B4-BE49-F238E27FC236}">
                  <a16:creationId xmlns:a16="http://schemas.microsoft.com/office/drawing/2014/main" id="{AEC3FE6A-D4E9-4F9B-B689-9C5BF9326B6B}"/>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6" name="Freeform: Shape 14">
              <a:extLst>
                <a:ext uri="{FF2B5EF4-FFF2-40B4-BE49-F238E27FC236}">
                  <a16:creationId xmlns:a16="http://schemas.microsoft.com/office/drawing/2014/main" id="{B52D8E87-7BE8-4B9B-B18D-68C99705EECD}"/>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7" name="Freeform: Shape 15">
              <a:extLst>
                <a:ext uri="{FF2B5EF4-FFF2-40B4-BE49-F238E27FC236}">
                  <a16:creationId xmlns:a16="http://schemas.microsoft.com/office/drawing/2014/main" id="{6958AF13-A360-492B-8F33-E0608A11E679}"/>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8" name="Freeform: Shape 16">
              <a:extLst>
                <a:ext uri="{FF2B5EF4-FFF2-40B4-BE49-F238E27FC236}">
                  <a16:creationId xmlns:a16="http://schemas.microsoft.com/office/drawing/2014/main" id="{337AF046-BF07-462B-82F1-2215317CC3A6}"/>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841248" y="381000"/>
            <a:ext cx="2552700" cy="1325563"/>
          </a:xfrm>
        </p:spPr>
        <p:txBody>
          <a:bodyPr>
            <a:noAutofit/>
          </a:bodyPr>
          <a:lstStyle>
            <a:lvl1pPr>
              <a:defRPr sz="3000" baseline="0"/>
            </a:lvl1pPr>
          </a:lstStyle>
          <a:p>
            <a:r>
              <a:rPr lang="en-US" dirty="0"/>
              <a:t>CLICK TO EDIT MASTER TITLE STYLE</a:t>
            </a:r>
          </a:p>
        </p:txBody>
      </p:sp>
      <p:sp>
        <p:nvSpPr>
          <p:cNvPr id="5" name="Text Placeholder 4">
            <a:extLst>
              <a:ext uri="{FF2B5EF4-FFF2-40B4-BE49-F238E27FC236}">
                <a16:creationId xmlns:a16="http://schemas.microsoft.com/office/drawing/2014/main" id="{CAF77331-6002-494B-B704-DDA9DEBB6491}"/>
              </a:ext>
            </a:extLst>
          </p:cNvPr>
          <p:cNvSpPr>
            <a:spLocks noGrp="1"/>
          </p:cNvSpPr>
          <p:nvPr>
            <p:ph type="body" sz="quarter" idx="10"/>
          </p:nvPr>
        </p:nvSpPr>
        <p:spPr>
          <a:xfrm>
            <a:off x="841248" y="1789113"/>
            <a:ext cx="2552700" cy="2696918"/>
          </a:xfrm>
        </p:spPr>
        <p:txBody>
          <a:bodyPr>
            <a:normAutofit/>
          </a:bodyPr>
          <a:lstStyle>
            <a:lvl1pPr marL="0" indent="0">
              <a:lnSpc>
                <a:spcPts val="2200"/>
              </a:lnSpc>
              <a:buFont typeface="Arial" panose="020B0604020202020204" pitchFamily="34" charset="0"/>
              <a:buNone/>
              <a:defRPr sz="1600"/>
            </a:lvl1pPr>
            <a:lvl2pPr marL="457200" indent="0">
              <a:lnSpc>
                <a:spcPts val="2200"/>
              </a:lnSpc>
              <a:buFont typeface="Arial" panose="020B0604020202020204" pitchFamily="34" charset="0"/>
              <a:buNone/>
              <a:defRPr sz="1600"/>
            </a:lvl2pPr>
            <a:lvl3pPr marL="914400" indent="0">
              <a:lnSpc>
                <a:spcPts val="2200"/>
              </a:lnSpc>
              <a:buFont typeface="Arial" panose="020B0604020202020204" pitchFamily="34" charset="0"/>
              <a:buNone/>
              <a:defRPr sz="1600"/>
            </a:lvl3pPr>
            <a:lvl4pPr marL="1371600" indent="0">
              <a:lnSpc>
                <a:spcPts val="2200"/>
              </a:lnSpc>
              <a:buFont typeface="Arial" panose="020B0604020202020204" pitchFamily="34" charset="0"/>
              <a:buNone/>
              <a:defRPr sz="1600"/>
            </a:lvl4pPr>
            <a:lvl5pPr marL="1828800" indent="0">
              <a:lnSpc>
                <a:spcPts val="2200"/>
              </a:lnSpc>
              <a:buFont typeface="Arial" panose="020B0604020202020204" pitchFamily="34" charse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6">
            <a:extLst>
              <a:ext uri="{FF2B5EF4-FFF2-40B4-BE49-F238E27FC236}">
                <a16:creationId xmlns:a16="http://schemas.microsoft.com/office/drawing/2014/main" id="{A1F8D2B3-30A8-4B83-A5C0-C99EF8934201}"/>
              </a:ext>
            </a:extLst>
          </p:cNvPr>
          <p:cNvSpPr>
            <a:spLocks noGrp="1"/>
          </p:cNvSpPr>
          <p:nvPr>
            <p:ph type="dt" sz="half" idx="12"/>
          </p:nvPr>
        </p:nvSpPr>
        <p:spPr>
          <a:xfrm>
            <a:off x="838200" y="6356350"/>
            <a:ext cx="2743200" cy="365125"/>
          </a:xfrm>
        </p:spPr>
        <p:txBody>
          <a:bodyPr/>
          <a:lstStyle/>
          <a:p>
            <a:r>
              <a:rPr lang="en-US" dirty="0"/>
              <a:t>20XX</a:t>
            </a:r>
          </a:p>
        </p:txBody>
      </p:sp>
      <p:sp>
        <p:nvSpPr>
          <p:cNvPr id="7" name="Picture Placeholder 6">
            <a:extLst>
              <a:ext uri="{FF2B5EF4-FFF2-40B4-BE49-F238E27FC236}">
                <a16:creationId xmlns:a16="http://schemas.microsoft.com/office/drawing/2014/main" id="{33713A46-E629-418A-9E89-B20468B63A34}"/>
              </a:ext>
            </a:extLst>
          </p:cNvPr>
          <p:cNvSpPr>
            <a:spLocks noGrp="1"/>
          </p:cNvSpPr>
          <p:nvPr>
            <p:ph type="pic" sz="quarter" idx="11"/>
          </p:nvPr>
        </p:nvSpPr>
        <p:spPr>
          <a:xfrm>
            <a:off x="4035552" y="0"/>
            <a:ext cx="8156448" cy="6858000"/>
          </a:xfrm>
          <a:solidFill>
            <a:schemeClr val="accent5"/>
          </a:solidFill>
        </p:spPr>
        <p:txBody>
          <a:bodyPr/>
          <a:lstStyle/>
          <a:p>
            <a:r>
              <a:rPr lang="en-US"/>
              <a:t>Click icon to add picture</a:t>
            </a:r>
            <a:endParaRPr lang="en-US" dirty="0"/>
          </a:p>
        </p:txBody>
      </p:sp>
      <p:sp>
        <p:nvSpPr>
          <p:cNvPr id="8" name="Footer Placeholder 7">
            <a:extLst>
              <a:ext uri="{FF2B5EF4-FFF2-40B4-BE49-F238E27FC236}">
                <a16:creationId xmlns:a16="http://schemas.microsoft.com/office/drawing/2014/main" id="{01027371-9F9C-42B2-9592-42A983992645}"/>
              </a:ext>
            </a:extLst>
          </p:cNvPr>
          <p:cNvSpPr>
            <a:spLocks noGrp="1"/>
          </p:cNvSpPr>
          <p:nvPr>
            <p:ph type="ftr" sz="quarter" idx="13"/>
          </p:nvPr>
        </p:nvSpPr>
        <p:spPr>
          <a:xfrm>
            <a:off x="4038600" y="6356350"/>
            <a:ext cx="4114800" cy="365125"/>
          </a:xfrm>
        </p:spPr>
        <p:txBody>
          <a:bodyPr/>
          <a:lstStyle>
            <a:lvl1pPr>
              <a:defRPr>
                <a:solidFill>
                  <a:schemeClr val="bg1"/>
                </a:solidFill>
              </a:defRPr>
            </a:lvl1pPr>
          </a:lstStyle>
          <a:p>
            <a:r>
              <a:rPr lang="en-US" dirty="0"/>
              <a:t>Presentation title</a:t>
            </a:r>
          </a:p>
        </p:txBody>
      </p:sp>
      <p:sp>
        <p:nvSpPr>
          <p:cNvPr id="10" name="Slide Number Placeholder 8">
            <a:extLst>
              <a:ext uri="{FF2B5EF4-FFF2-40B4-BE49-F238E27FC236}">
                <a16:creationId xmlns:a16="http://schemas.microsoft.com/office/drawing/2014/main" id="{AD277C46-5330-47A5-B42E-8A406D22662D}"/>
              </a:ext>
            </a:extLst>
          </p:cNvPr>
          <p:cNvSpPr>
            <a:spLocks noGrp="1"/>
          </p:cNvSpPr>
          <p:nvPr>
            <p:ph type="sldNum" sz="quarter" idx="14"/>
          </p:nvPr>
        </p:nvSpPr>
        <p:spPr>
          <a:xfrm>
            <a:off x="8610600" y="6356350"/>
            <a:ext cx="2743200" cy="365125"/>
          </a:xfrm>
        </p:spPr>
        <p:txBody>
          <a:bodyPr/>
          <a:lstStyle>
            <a:lvl1pPr>
              <a:defRPr>
                <a:solidFill>
                  <a:schemeClr val="bg1"/>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675446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93048-98A4-4EE6-A653-11BF380C726A}"/>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841248" y="381000"/>
            <a:ext cx="4572000" cy="1325563"/>
          </a:xfrm>
        </p:spPr>
        <p:txBody>
          <a:bodyPr>
            <a:normAutofit/>
          </a:bodyPr>
          <a:lstStyle>
            <a:lvl1pPr>
              <a:defRPr sz="3000" baseline="0"/>
            </a:lvl1pPr>
          </a:lstStyle>
          <a:p>
            <a:r>
              <a:rPr lang="en-US" dirty="0"/>
              <a:t>CLICK TO EDIT MASTER TITLE STYLE</a:t>
            </a:r>
          </a:p>
        </p:txBody>
      </p:sp>
      <p:sp>
        <p:nvSpPr>
          <p:cNvPr id="5" name="Text Placeholder 4">
            <a:extLst>
              <a:ext uri="{FF2B5EF4-FFF2-40B4-BE49-F238E27FC236}">
                <a16:creationId xmlns:a16="http://schemas.microsoft.com/office/drawing/2014/main" id="{CAF77331-6002-494B-B704-DDA9DEBB6491}"/>
              </a:ext>
            </a:extLst>
          </p:cNvPr>
          <p:cNvSpPr>
            <a:spLocks noGrp="1"/>
          </p:cNvSpPr>
          <p:nvPr>
            <p:ph type="body" sz="quarter" idx="10"/>
          </p:nvPr>
        </p:nvSpPr>
        <p:spPr>
          <a:xfrm>
            <a:off x="841248" y="1789112"/>
            <a:ext cx="4572000" cy="4166519"/>
          </a:xfrm>
        </p:spPr>
        <p:txBody>
          <a:bodyPr>
            <a:normAutofit/>
          </a:bodyPr>
          <a:lstStyle>
            <a:lvl1pPr marL="0" indent="0">
              <a:lnSpc>
                <a:spcPts val="2200"/>
              </a:lnSpc>
              <a:buNone/>
              <a:defRPr sz="1600"/>
            </a:lvl1pPr>
            <a:lvl2pPr marL="457200" indent="0">
              <a:lnSpc>
                <a:spcPts val="2200"/>
              </a:lnSpc>
              <a:buNone/>
              <a:defRPr sz="1600"/>
            </a:lvl2pPr>
            <a:lvl3pPr marL="914400" indent="0">
              <a:lnSpc>
                <a:spcPts val="2200"/>
              </a:lnSpc>
              <a:buNone/>
              <a:defRPr sz="1600"/>
            </a:lvl3pPr>
            <a:lvl4pPr marL="1371600" indent="0">
              <a:lnSpc>
                <a:spcPts val="2200"/>
              </a:lnSpc>
              <a:buNone/>
              <a:defRPr sz="1600"/>
            </a:lvl4pPr>
            <a:lvl5pPr marL="1828800" indent="0">
              <a:lnSpc>
                <a:spcPts val="22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6">
            <a:extLst>
              <a:ext uri="{FF2B5EF4-FFF2-40B4-BE49-F238E27FC236}">
                <a16:creationId xmlns:a16="http://schemas.microsoft.com/office/drawing/2014/main" id="{1717D704-6E87-4C09-AB8E-78E9D5F73955}"/>
              </a:ext>
            </a:extLst>
          </p:cNvPr>
          <p:cNvSpPr>
            <a:spLocks noGrp="1"/>
          </p:cNvSpPr>
          <p:nvPr>
            <p:ph type="dt" sz="half" idx="12"/>
          </p:nvPr>
        </p:nvSpPr>
        <p:spPr>
          <a:xfrm>
            <a:off x="838200" y="6356350"/>
            <a:ext cx="2743200" cy="365125"/>
          </a:xfrm>
        </p:spPr>
        <p:txBody>
          <a:bodyPr/>
          <a:lstStyle/>
          <a:p>
            <a:r>
              <a:rPr lang="en-US" dirty="0"/>
              <a:t>20XX</a:t>
            </a:r>
          </a:p>
        </p:txBody>
      </p:sp>
      <p:sp>
        <p:nvSpPr>
          <p:cNvPr id="9" name="Picture Placeholder 6">
            <a:extLst>
              <a:ext uri="{FF2B5EF4-FFF2-40B4-BE49-F238E27FC236}">
                <a16:creationId xmlns:a16="http://schemas.microsoft.com/office/drawing/2014/main" id="{6445CE96-5361-47BD-A601-9A41E497963B}"/>
              </a:ext>
            </a:extLst>
          </p:cNvPr>
          <p:cNvSpPr>
            <a:spLocks noGrp="1"/>
          </p:cNvSpPr>
          <p:nvPr>
            <p:ph type="pic" sz="quarter" idx="11"/>
          </p:nvPr>
        </p:nvSpPr>
        <p:spPr>
          <a:xfrm>
            <a:off x="8132064" y="0"/>
            <a:ext cx="4059936" cy="6858000"/>
          </a:xfrm>
          <a:solidFill>
            <a:schemeClr val="accent5"/>
          </a:solidFill>
        </p:spPr>
        <p:txBody>
          <a:bodyPr/>
          <a:lstStyle/>
          <a:p>
            <a:r>
              <a:rPr lang="en-US"/>
              <a:t>Click icon to add picture</a:t>
            </a:r>
            <a:endParaRPr lang="en-US" dirty="0"/>
          </a:p>
        </p:txBody>
      </p:sp>
      <p:sp>
        <p:nvSpPr>
          <p:cNvPr id="13" name="Picture Placeholder 6">
            <a:extLst>
              <a:ext uri="{FF2B5EF4-FFF2-40B4-BE49-F238E27FC236}">
                <a16:creationId xmlns:a16="http://schemas.microsoft.com/office/drawing/2014/main" id="{184B2061-5123-4D27-826E-8B5E6F98AAC6}"/>
              </a:ext>
            </a:extLst>
          </p:cNvPr>
          <p:cNvSpPr>
            <a:spLocks noGrp="1"/>
          </p:cNvSpPr>
          <p:nvPr>
            <p:ph type="pic" sz="quarter" idx="16"/>
          </p:nvPr>
        </p:nvSpPr>
        <p:spPr>
          <a:xfrm>
            <a:off x="6095471" y="1412748"/>
            <a:ext cx="4041648" cy="4032504"/>
          </a:xfrm>
          <a:solidFill>
            <a:schemeClr val="accent5"/>
          </a:solidFill>
          <a:ln w="101600">
            <a:solidFill>
              <a:schemeClr val="bg1"/>
            </a:solidFill>
          </a:ln>
        </p:spPr>
        <p:txBody>
          <a:bodyPr/>
          <a:lstStyle/>
          <a:p>
            <a:r>
              <a:rPr lang="en-US"/>
              <a:t>Click icon to add picture</a:t>
            </a:r>
            <a:endParaRPr lang="en-US" dirty="0"/>
          </a:p>
        </p:txBody>
      </p:sp>
      <p:sp>
        <p:nvSpPr>
          <p:cNvPr id="15" name="Footer Placeholder 7">
            <a:extLst>
              <a:ext uri="{FF2B5EF4-FFF2-40B4-BE49-F238E27FC236}">
                <a16:creationId xmlns:a16="http://schemas.microsoft.com/office/drawing/2014/main" id="{7235C1BB-4D36-4657-8084-ED52E2DBF346}"/>
              </a:ext>
            </a:extLst>
          </p:cNvPr>
          <p:cNvSpPr>
            <a:spLocks noGrp="1"/>
          </p:cNvSpPr>
          <p:nvPr>
            <p:ph type="ftr" sz="quarter" idx="13"/>
          </p:nvPr>
        </p:nvSpPr>
        <p:spPr>
          <a:xfrm>
            <a:off x="4038600" y="6356350"/>
            <a:ext cx="4114800" cy="365125"/>
          </a:xfrm>
        </p:spPr>
        <p:txBody>
          <a:bodyPr/>
          <a:lstStyle>
            <a:lvl1pPr>
              <a:defRPr>
                <a:solidFill>
                  <a:schemeClr val="bg1">
                    <a:lumMod val="50000"/>
                  </a:schemeClr>
                </a:solidFill>
              </a:defRPr>
            </a:lvl1pPr>
          </a:lstStyle>
          <a:p>
            <a:r>
              <a:rPr lang="en-US" dirty="0"/>
              <a:t>Presentation title</a:t>
            </a:r>
          </a:p>
        </p:txBody>
      </p:sp>
      <p:sp>
        <p:nvSpPr>
          <p:cNvPr id="16" name="Slide Number Placeholder 8">
            <a:extLst>
              <a:ext uri="{FF2B5EF4-FFF2-40B4-BE49-F238E27FC236}">
                <a16:creationId xmlns:a16="http://schemas.microsoft.com/office/drawing/2014/main" id="{830BDA30-4954-480D-9CDA-DFEC700B4BAF}"/>
              </a:ext>
            </a:extLst>
          </p:cNvPr>
          <p:cNvSpPr>
            <a:spLocks noGrp="1"/>
          </p:cNvSpPr>
          <p:nvPr>
            <p:ph type="sldNum" sz="quarter" idx="14"/>
          </p:nvPr>
        </p:nvSpPr>
        <p:spPr>
          <a:xfrm>
            <a:off x="8610600" y="6356350"/>
            <a:ext cx="2743200" cy="365125"/>
          </a:xfrm>
        </p:spPr>
        <p:txBody>
          <a:bodyPr/>
          <a:lstStyle>
            <a:lvl1pPr>
              <a:defRPr>
                <a:solidFill>
                  <a:schemeClr val="bg1"/>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43991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A2E8-50A1-4465-AC33-6FAC0E7736E9}"/>
              </a:ext>
            </a:extLst>
          </p:cNvPr>
          <p:cNvSpPr>
            <a:spLocks noGrp="1"/>
          </p:cNvSpPr>
          <p:nvPr>
            <p:ph type="title" hasCustomPrompt="1"/>
          </p:nvPr>
        </p:nvSpPr>
        <p:spPr>
          <a:xfrm>
            <a:off x="831850" y="5074920"/>
            <a:ext cx="10515600" cy="603504"/>
          </a:xfrm>
        </p:spPr>
        <p:txBody>
          <a:bodyPr anchor="b">
            <a:normAutofit/>
          </a:bodyPr>
          <a:lstStyle>
            <a:lvl1pPr algn="ctr">
              <a:defRPr sz="3000" baseline="0"/>
            </a:lvl1pPr>
          </a:lstStyle>
          <a:p>
            <a:r>
              <a:rPr lang="en-US" dirty="0"/>
              <a:t>CLICK TO EDIT MASTER TITLE STYLE</a:t>
            </a:r>
          </a:p>
        </p:txBody>
      </p:sp>
      <p:sp>
        <p:nvSpPr>
          <p:cNvPr id="8" name="Picture Placeholder 7">
            <a:extLst>
              <a:ext uri="{FF2B5EF4-FFF2-40B4-BE49-F238E27FC236}">
                <a16:creationId xmlns:a16="http://schemas.microsoft.com/office/drawing/2014/main" id="{01678D0D-E7C0-4B71-92B6-4809F88B7AF2}"/>
              </a:ext>
            </a:extLst>
          </p:cNvPr>
          <p:cNvSpPr>
            <a:spLocks noGrp="1"/>
          </p:cNvSpPr>
          <p:nvPr>
            <p:ph type="pic" sz="quarter" idx="13"/>
          </p:nvPr>
        </p:nvSpPr>
        <p:spPr>
          <a:xfrm>
            <a:off x="1524" y="0"/>
            <a:ext cx="12188952" cy="4572000"/>
          </a:xfrm>
          <a:solidFill>
            <a:schemeClr val="accent5"/>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831850" y="5742432"/>
            <a:ext cx="10515600" cy="365760"/>
          </a:xfrm>
        </p:spPr>
        <p:txBody>
          <a:bodyPr>
            <a:normAutofit/>
          </a:bodyPr>
          <a:lstStyle>
            <a:lvl1pPr marL="0" indent="0" algn="ctr">
              <a:buNone/>
              <a:defRPr sz="20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p:txBody>
          <a:bodyPr/>
          <a:lstStyle/>
          <a:p>
            <a:fld id="{294A09A9-5501-47C1-A89A-A340965A2BE2}" type="slidenum">
              <a:rPr lang="en-US" smtClean="0"/>
              <a:t>‹#›</a:t>
            </a:fld>
            <a:endParaRPr lang="en-US" dirty="0"/>
          </a:p>
        </p:txBody>
      </p:sp>
      <p:grpSp>
        <p:nvGrpSpPr>
          <p:cNvPr id="19" name="Bottom Right">
            <a:extLst>
              <a:ext uri="{FF2B5EF4-FFF2-40B4-BE49-F238E27FC236}">
                <a16:creationId xmlns:a16="http://schemas.microsoft.com/office/drawing/2014/main" id="{9B4D6141-35CF-451D-BD01-FA735BAA36FD}"/>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20" name="Graphic 157">
              <a:extLst>
                <a:ext uri="{FF2B5EF4-FFF2-40B4-BE49-F238E27FC236}">
                  <a16:creationId xmlns:a16="http://schemas.microsoft.com/office/drawing/2014/main" id="{B322DFCF-90C7-4DBE-B29A-947503AAD199}"/>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22" name="Freeform: Shape 24">
                <a:extLst>
                  <a:ext uri="{FF2B5EF4-FFF2-40B4-BE49-F238E27FC236}">
                    <a16:creationId xmlns:a16="http://schemas.microsoft.com/office/drawing/2014/main" id="{F48A038F-FA3F-4515-8D04-97EF22E65817}"/>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3" name="Freeform: Shape 25">
                <a:extLst>
                  <a:ext uri="{FF2B5EF4-FFF2-40B4-BE49-F238E27FC236}">
                    <a16:creationId xmlns:a16="http://schemas.microsoft.com/office/drawing/2014/main" id="{8155636C-869C-4098-B5E6-7A6B4DB8B61D}"/>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4" name="Freeform: Shape 26">
                <a:extLst>
                  <a:ext uri="{FF2B5EF4-FFF2-40B4-BE49-F238E27FC236}">
                    <a16:creationId xmlns:a16="http://schemas.microsoft.com/office/drawing/2014/main" id="{0E4F1004-DF67-4659-A9F6-7B088CCA24A8}"/>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5" name="Freeform: Shape 30">
                <a:extLst>
                  <a:ext uri="{FF2B5EF4-FFF2-40B4-BE49-F238E27FC236}">
                    <a16:creationId xmlns:a16="http://schemas.microsoft.com/office/drawing/2014/main" id="{DE817514-787F-46B1-BA14-6DC30B01333A}"/>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6" name="Freeform: Shape 31">
                <a:extLst>
                  <a:ext uri="{FF2B5EF4-FFF2-40B4-BE49-F238E27FC236}">
                    <a16:creationId xmlns:a16="http://schemas.microsoft.com/office/drawing/2014/main" id="{19517BB1-651A-4460-87CD-207F8060759D}"/>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7" name="Freeform: Shape 32">
                <a:extLst>
                  <a:ext uri="{FF2B5EF4-FFF2-40B4-BE49-F238E27FC236}">
                    <a16:creationId xmlns:a16="http://schemas.microsoft.com/office/drawing/2014/main" id="{9C651D90-C3D5-4EDB-BE84-CFAF352CB560}"/>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8" name="Freeform: Shape 36">
                <a:extLst>
                  <a:ext uri="{FF2B5EF4-FFF2-40B4-BE49-F238E27FC236}">
                    <a16:creationId xmlns:a16="http://schemas.microsoft.com/office/drawing/2014/main" id="{DD986C4F-FAF9-4E46-AC0A-06859698AD68}"/>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21" name="Freeform: Shape 23">
              <a:extLst>
                <a:ext uri="{FF2B5EF4-FFF2-40B4-BE49-F238E27FC236}">
                  <a16:creationId xmlns:a16="http://schemas.microsoft.com/office/drawing/2014/main" id="{4338AACE-9CB3-4730-AE6B-8898D1E4D952}"/>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Graph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841248" y="381000"/>
            <a:ext cx="10972800" cy="1325563"/>
          </a:xfrm>
        </p:spPr>
        <p:txBody>
          <a:bodyPr>
            <a:normAutofit/>
          </a:bodyPr>
          <a:lstStyle>
            <a:lvl1pPr>
              <a:defRPr sz="3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grpSp>
        <p:nvGrpSpPr>
          <p:cNvPr id="6" name="Bottom Right">
            <a:extLst>
              <a:ext uri="{FF2B5EF4-FFF2-40B4-BE49-F238E27FC236}">
                <a16:creationId xmlns:a16="http://schemas.microsoft.com/office/drawing/2014/main" id="{3F4EA131-028B-4E70-968A-F18FD27D3639}"/>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7" name="Graphic 157">
              <a:extLst>
                <a:ext uri="{FF2B5EF4-FFF2-40B4-BE49-F238E27FC236}">
                  <a16:creationId xmlns:a16="http://schemas.microsoft.com/office/drawing/2014/main" id="{35B6ADC5-2993-4C95-8FC0-E843BACAED1C}"/>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9" name="Freeform: Shape 24">
                <a:extLst>
                  <a:ext uri="{FF2B5EF4-FFF2-40B4-BE49-F238E27FC236}">
                    <a16:creationId xmlns:a16="http://schemas.microsoft.com/office/drawing/2014/main" id="{174FA252-C254-4DAB-A71B-2263B4B5F97A}"/>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0" name="Freeform: Shape 25">
                <a:extLst>
                  <a:ext uri="{FF2B5EF4-FFF2-40B4-BE49-F238E27FC236}">
                    <a16:creationId xmlns:a16="http://schemas.microsoft.com/office/drawing/2014/main" id="{B8C83007-5E21-486E-9DBB-38D4DFA65B88}"/>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1" name="Freeform: Shape 26">
                <a:extLst>
                  <a:ext uri="{FF2B5EF4-FFF2-40B4-BE49-F238E27FC236}">
                    <a16:creationId xmlns:a16="http://schemas.microsoft.com/office/drawing/2014/main" id="{1CA85DBE-60A4-4A34-A031-ED1979A4BEA5}"/>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2" name="Freeform: Shape 30">
                <a:extLst>
                  <a:ext uri="{FF2B5EF4-FFF2-40B4-BE49-F238E27FC236}">
                    <a16:creationId xmlns:a16="http://schemas.microsoft.com/office/drawing/2014/main" id="{4438E01A-3963-4B12-94A1-C68FBA48D5EB}"/>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3" name="Freeform: Shape 31">
                <a:extLst>
                  <a:ext uri="{FF2B5EF4-FFF2-40B4-BE49-F238E27FC236}">
                    <a16:creationId xmlns:a16="http://schemas.microsoft.com/office/drawing/2014/main" id="{0EDE04B1-4206-4F98-AD4E-C7F4E612668C}"/>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4" name="Freeform: Shape 32">
                <a:extLst>
                  <a:ext uri="{FF2B5EF4-FFF2-40B4-BE49-F238E27FC236}">
                    <a16:creationId xmlns:a16="http://schemas.microsoft.com/office/drawing/2014/main" id="{13D5B5F8-89AD-4F43-BD6E-2066CC4A4866}"/>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5" name="Freeform: Shape 36">
                <a:extLst>
                  <a:ext uri="{FF2B5EF4-FFF2-40B4-BE49-F238E27FC236}">
                    <a16:creationId xmlns:a16="http://schemas.microsoft.com/office/drawing/2014/main" id="{3F74D39B-7972-40FC-B9BA-41B1C9C31C4C}"/>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8" name="Freeform: Shape 23">
              <a:extLst>
                <a:ext uri="{FF2B5EF4-FFF2-40B4-BE49-F238E27FC236}">
                  <a16:creationId xmlns:a16="http://schemas.microsoft.com/office/drawing/2014/main" id="{85043687-D36C-4351-BB73-5FD8143B1937}"/>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
        <p:nvSpPr>
          <p:cNvPr id="17" name="Content Placeholder 16">
            <a:extLst>
              <a:ext uri="{FF2B5EF4-FFF2-40B4-BE49-F238E27FC236}">
                <a16:creationId xmlns:a16="http://schemas.microsoft.com/office/drawing/2014/main" id="{FE96B313-012D-4870-B065-8F7E74251B27}"/>
              </a:ext>
            </a:extLst>
          </p:cNvPr>
          <p:cNvSpPr>
            <a:spLocks noGrp="1"/>
          </p:cNvSpPr>
          <p:nvPr>
            <p:ph sz="quarter" idx="13"/>
          </p:nvPr>
        </p:nvSpPr>
        <p:spPr>
          <a:xfrm>
            <a:off x="828964" y="1829525"/>
            <a:ext cx="10505786" cy="4337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694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841248" y="381000"/>
            <a:ext cx="10972800" cy="1325563"/>
          </a:xfrm>
        </p:spPr>
        <p:txBody>
          <a:bodyPr>
            <a:normAutofit/>
          </a:bodyPr>
          <a:lstStyle>
            <a:lvl1pPr>
              <a:defRPr sz="3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grpSp>
        <p:nvGrpSpPr>
          <p:cNvPr id="6" name="Bottom Right">
            <a:extLst>
              <a:ext uri="{FF2B5EF4-FFF2-40B4-BE49-F238E27FC236}">
                <a16:creationId xmlns:a16="http://schemas.microsoft.com/office/drawing/2014/main" id="{3F4EA131-028B-4E70-968A-F18FD27D3639}"/>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7" name="Graphic 157">
              <a:extLst>
                <a:ext uri="{FF2B5EF4-FFF2-40B4-BE49-F238E27FC236}">
                  <a16:creationId xmlns:a16="http://schemas.microsoft.com/office/drawing/2014/main" id="{35B6ADC5-2993-4C95-8FC0-E843BACAED1C}"/>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9" name="Freeform: Shape 24">
                <a:extLst>
                  <a:ext uri="{FF2B5EF4-FFF2-40B4-BE49-F238E27FC236}">
                    <a16:creationId xmlns:a16="http://schemas.microsoft.com/office/drawing/2014/main" id="{174FA252-C254-4DAB-A71B-2263B4B5F97A}"/>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0" name="Freeform: Shape 25">
                <a:extLst>
                  <a:ext uri="{FF2B5EF4-FFF2-40B4-BE49-F238E27FC236}">
                    <a16:creationId xmlns:a16="http://schemas.microsoft.com/office/drawing/2014/main" id="{B8C83007-5E21-486E-9DBB-38D4DFA65B88}"/>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1" name="Freeform: Shape 26">
                <a:extLst>
                  <a:ext uri="{FF2B5EF4-FFF2-40B4-BE49-F238E27FC236}">
                    <a16:creationId xmlns:a16="http://schemas.microsoft.com/office/drawing/2014/main" id="{1CA85DBE-60A4-4A34-A031-ED1979A4BEA5}"/>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2" name="Freeform: Shape 30">
                <a:extLst>
                  <a:ext uri="{FF2B5EF4-FFF2-40B4-BE49-F238E27FC236}">
                    <a16:creationId xmlns:a16="http://schemas.microsoft.com/office/drawing/2014/main" id="{4438E01A-3963-4B12-94A1-C68FBA48D5EB}"/>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3" name="Freeform: Shape 31">
                <a:extLst>
                  <a:ext uri="{FF2B5EF4-FFF2-40B4-BE49-F238E27FC236}">
                    <a16:creationId xmlns:a16="http://schemas.microsoft.com/office/drawing/2014/main" id="{0EDE04B1-4206-4F98-AD4E-C7F4E612668C}"/>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4" name="Freeform: Shape 32">
                <a:extLst>
                  <a:ext uri="{FF2B5EF4-FFF2-40B4-BE49-F238E27FC236}">
                    <a16:creationId xmlns:a16="http://schemas.microsoft.com/office/drawing/2014/main" id="{13D5B5F8-89AD-4F43-BD6E-2066CC4A4866}"/>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5" name="Freeform: Shape 36">
                <a:extLst>
                  <a:ext uri="{FF2B5EF4-FFF2-40B4-BE49-F238E27FC236}">
                    <a16:creationId xmlns:a16="http://schemas.microsoft.com/office/drawing/2014/main" id="{3F74D39B-7972-40FC-B9BA-41B1C9C31C4C}"/>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8" name="Freeform: Shape 23">
              <a:extLst>
                <a:ext uri="{FF2B5EF4-FFF2-40B4-BE49-F238E27FC236}">
                  <a16:creationId xmlns:a16="http://schemas.microsoft.com/office/drawing/2014/main" id="{85043687-D36C-4351-BB73-5FD8143B1937}"/>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
        <p:nvSpPr>
          <p:cNvPr id="17" name="Content Placeholder 16">
            <a:extLst>
              <a:ext uri="{FF2B5EF4-FFF2-40B4-BE49-F238E27FC236}">
                <a16:creationId xmlns:a16="http://schemas.microsoft.com/office/drawing/2014/main" id="{B9360AE7-EA24-46DC-9539-F79F9E58EEFF}"/>
              </a:ext>
            </a:extLst>
          </p:cNvPr>
          <p:cNvSpPr>
            <a:spLocks noGrp="1"/>
          </p:cNvSpPr>
          <p:nvPr>
            <p:ph sz="quarter" idx="13"/>
          </p:nvPr>
        </p:nvSpPr>
        <p:spPr>
          <a:xfrm>
            <a:off x="828964" y="2060002"/>
            <a:ext cx="10515311" cy="3280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90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6784848" y="1719072"/>
            <a:ext cx="4709160" cy="2926080"/>
          </a:xfrm>
        </p:spPr>
        <p:txBody>
          <a:bodyPr anchor="b" anchorCtr="0">
            <a:normAutofit/>
          </a:bodyPr>
          <a:lstStyle>
            <a:lvl1pPr>
              <a:lnSpc>
                <a:spcPts val="4000"/>
              </a:lnSpc>
              <a:defRPr sz="2800" spc="20" baseline="0">
                <a:latin typeface="+mn-lt"/>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238A46BD-7BF9-45FF-8B9B-6269F3313EA1}"/>
              </a:ext>
            </a:extLst>
          </p:cNvPr>
          <p:cNvSpPr>
            <a:spLocks noGrp="1"/>
          </p:cNvSpPr>
          <p:nvPr>
            <p:ph type="pic" sz="quarter" idx="13"/>
          </p:nvPr>
        </p:nvSpPr>
        <p:spPr>
          <a:xfrm>
            <a:off x="0" y="0"/>
            <a:ext cx="6099048" cy="6858000"/>
          </a:xfrm>
          <a:solidFill>
            <a:schemeClr val="accent5"/>
          </a:solidFill>
        </p:spPr>
        <p:txBody>
          <a:bodyPr/>
          <a:lstStyle/>
          <a:p>
            <a:r>
              <a:rPr lang="en-US"/>
              <a:t>Click icon to add picture</a:t>
            </a:r>
            <a:endParaRPr lang="en-US" dirty="0"/>
          </a:p>
        </p:txBody>
      </p:sp>
      <p:sp>
        <p:nvSpPr>
          <p:cNvPr id="10" name="Text Placeholder 9">
            <a:extLst>
              <a:ext uri="{FF2B5EF4-FFF2-40B4-BE49-F238E27FC236}">
                <a16:creationId xmlns:a16="http://schemas.microsoft.com/office/drawing/2014/main" id="{F7320F30-F8B4-4ECD-B95C-9CEA2FB06F18}"/>
              </a:ext>
            </a:extLst>
          </p:cNvPr>
          <p:cNvSpPr>
            <a:spLocks noGrp="1"/>
          </p:cNvSpPr>
          <p:nvPr>
            <p:ph type="body" sz="quarter" idx="15"/>
          </p:nvPr>
        </p:nvSpPr>
        <p:spPr>
          <a:xfrm>
            <a:off x="6784848" y="4864608"/>
            <a:ext cx="4709160" cy="365760"/>
          </a:xfrm>
        </p:spPr>
        <p:txBody>
          <a:bodyPr>
            <a:normAutofit/>
          </a:bodyPr>
          <a:lstStyle>
            <a:lvl1pPr marL="0" indent="0">
              <a:lnSpc>
                <a:spcPts val="2000"/>
              </a:lnSpc>
              <a:buNone/>
              <a:defRPr sz="1600">
                <a:solidFill>
                  <a:schemeClr val="bg1">
                    <a:lumMod val="50000"/>
                  </a:schemeClr>
                </a:solidFill>
                <a:latin typeface="+mj-lt"/>
              </a:defRPr>
            </a:lvl1pPr>
            <a:lvl2pPr marL="457200" indent="0">
              <a:lnSpc>
                <a:spcPts val="2000"/>
              </a:lnSpc>
              <a:buNone/>
              <a:defRPr sz="1800">
                <a:solidFill>
                  <a:schemeClr val="bg1">
                    <a:lumMod val="50000"/>
                  </a:schemeClr>
                </a:solidFill>
                <a:latin typeface="+mj-lt"/>
              </a:defRPr>
            </a:lvl2pPr>
            <a:lvl3pPr marL="914400" indent="0">
              <a:lnSpc>
                <a:spcPts val="2000"/>
              </a:lnSpc>
              <a:buNone/>
              <a:defRPr sz="1800">
                <a:solidFill>
                  <a:schemeClr val="bg1">
                    <a:lumMod val="50000"/>
                  </a:schemeClr>
                </a:solidFill>
                <a:latin typeface="+mj-lt"/>
              </a:defRPr>
            </a:lvl3pPr>
            <a:lvl4pPr marL="1371600" indent="0">
              <a:lnSpc>
                <a:spcPts val="2000"/>
              </a:lnSpc>
              <a:buNone/>
              <a:defRPr sz="1800">
                <a:solidFill>
                  <a:schemeClr val="bg1">
                    <a:lumMod val="50000"/>
                  </a:schemeClr>
                </a:solidFill>
                <a:latin typeface="+mj-lt"/>
              </a:defRPr>
            </a:lvl4pPr>
            <a:lvl5pPr marL="1828800" indent="0">
              <a:lnSpc>
                <a:spcPts val="2000"/>
              </a:lnSpc>
              <a:buNone/>
              <a:defRPr sz="1800">
                <a:solidFill>
                  <a:schemeClr val="bg1">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Date Placeholder 6">
            <a:extLst>
              <a:ext uri="{FF2B5EF4-FFF2-40B4-BE49-F238E27FC236}">
                <a16:creationId xmlns:a16="http://schemas.microsoft.com/office/drawing/2014/main" id="{D70719F9-FF81-4368-9918-F7F8C83EEACE}"/>
              </a:ext>
            </a:extLst>
          </p:cNvPr>
          <p:cNvSpPr>
            <a:spLocks noGrp="1"/>
          </p:cNvSpPr>
          <p:nvPr>
            <p:ph type="dt" sz="half" idx="16"/>
          </p:nvPr>
        </p:nvSpPr>
        <p:spPr>
          <a:xfrm>
            <a:off x="841248" y="6356350"/>
            <a:ext cx="1828800" cy="365125"/>
          </a:xfrm>
        </p:spPr>
        <p:txBody>
          <a:bodyPr/>
          <a:lstStyle>
            <a:lvl1pPr>
              <a:defRPr>
                <a:solidFill>
                  <a:schemeClr val="bg1"/>
                </a:solidFill>
              </a:defRPr>
            </a:lvl1pPr>
          </a:lstStyle>
          <a:p>
            <a:r>
              <a:rPr lang="en-US" dirty="0"/>
              <a:t>20XX</a:t>
            </a:r>
          </a:p>
        </p:txBody>
      </p:sp>
      <p:sp>
        <p:nvSpPr>
          <p:cNvPr id="20" name="Footer Placeholder 7">
            <a:extLst>
              <a:ext uri="{FF2B5EF4-FFF2-40B4-BE49-F238E27FC236}">
                <a16:creationId xmlns:a16="http://schemas.microsoft.com/office/drawing/2014/main" id="{82554244-AFE2-4E78-B199-C2315AE10B2F}"/>
              </a:ext>
            </a:extLst>
          </p:cNvPr>
          <p:cNvSpPr>
            <a:spLocks noGrp="1"/>
          </p:cNvSpPr>
          <p:nvPr>
            <p:ph type="ftr" sz="quarter" idx="14"/>
          </p:nvPr>
        </p:nvSpPr>
        <p:spPr>
          <a:xfrm>
            <a:off x="6345609" y="6356350"/>
            <a:ext cx="2743200" cy="365125"/>
          </a:xfrm>
        </p:spPr>
        <p:txBody>
          <a:bodyPr/>
          <a:lstStyle>
            <a:lvl1pPr algn="l">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9537031" y="6356350"/>
            <a:ext cx="1828800" cy="365125"/>
          </a:xfrm>
        </p:spPr>
        <p:txBody>
          <a:bodyPr/>
          <a:lstStyle/>
          <a:p>
            <a:fld id="{294A09A9-5501-47C1-A89A-A340965A2BE2}" type="slidenum">
              <a:rPr lang="en-US" smtClean="0"/>
              <a:t>‹#›</a:t>
            </a:fld>
            <a:endParaRPr lang="en-US" dirty="0"/>
          </a:p>
        </p:txBody>
      </p:sp>
      <p:grpSp>
        <p:nvGrpSpPr>
          <p:cNvPr id="9" name="Top Right">
            <a:extLst>
              <a:ext uri="{FF2B5EF4-FFF2-40B4-BE49-F238E27FC236}">
                <a16:creationId xmlns:a16="http://schemas.microsoft.com/office/drawing/2014/main" id="{9C4825FE-0798-4C51-9649-7A9C4DE1DCE2}"/>
              </a:ext>
              <a:ext uri="{C183D7F6-B498-43B3-948B-1728B52AA6E4}">
                <adec:decorative xmlns:adec="http://schemas.microsoft.com/office/drawing/2017/decorative" val="1"/>
              </a:ext>
            </a:extLst>
          </p:cNvPr>
          <p:cNvGrpSpPr/>
          <p:nvPr userDrawn="1"/>
        </p:nvGrpSpPr>
        <p:grpSpPr>
          <a:xfrm flipH="1">
            <a:off x="10154652" y="-8827"/>
            <a:ext cx="2037346" cy="3747453"/>
            <a:chOff x="10849" y="15178"/>
            <a:chExt cx="2198951" cy="3331254"/>
          </a:xfrm>
        </p:grpSpPr>
        <p:sp>
          <p:nvSpPr>
            <p:cNvPr id="12" name="Freeform: Shape 10">
              <a:extLst>
                <a:ext uri="{FF2B5EF4-FFF2-40B4-BE49-F238E27FC236}">
                  <a16:creationId xmlns:a16="http://schemas.microsoft.com/office/drawing/2014/main" id="{822B9B6C-AA13-4DF1-A092-D39EAEFA9051}"/>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3" name="Freeform: Shape 11">
              <a:extLst>
                <a:ext uri="{FF2B5EF4-FFF2-40B4-BE49-F238E27FC236}">
                  <a16:creationId xmlns:a16="http://schemas.microsoft.com/office/drawing/2014/main" id="{29B894B3-83A9-4074-93F1-DCC2A9A1CA30}"/>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4" name="Freeform: Shape 12">
              <a:extLst>
                <a:ext uri="{FF2B5EF4-FFF2-40B4-BE49-F238E27FC236}">
                  <a16:creationId xmlns:a16="http://schemas.microsoft.com/office/drawing/2014/main" id="{CB9B20C6-7251-4040-8920-FCE1AFC00F22}"/>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5" name="Freeform: Shape 13">
              <a:extLst>
                <a:ext uri="{FF2B5EF4-FFF2-40B4-BE49-F238E27FC236}">
                  <a16:creationId xmlns:a16="http://schemas.microsoft.com/office/drawing/2014/main" id="{4B278924-B03A-46BD-86D3-23814F354DAB}"/>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6" name="Freeform: Shape 14">
              <a:extLst>
                <a:ext uri="{FF2B5EF4-FFF2-40B4-BE49-F238E27FC236}">
                  <a16:creationId xmlns:a16="http://schemas.microsoft.com/office/drawing/2014/main" id="{60BB8FCC-3D93-47A8-AB4F-BDA9764AD1CB}"/>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7" name="Freeform: Shape 15">
              <a:extLst>
                <a:ext uri="{FF2B5EF4-FFF2-40B4-BE49-F238E27FC236}">
                  <a16:creationId xmlns:a16="http://schemas.microsoft.com/office/drawing/2014/main" id="{5BA303AA-6543-47AD-BDCE-99EA5718C682}"/>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8" name="Freeform: Shape 16">
              <a:extLst>
                <a:ext uri="{FF2B5EF4-FFF2-40B4-BE49-F238E27FC236}">
                  <a16:creationId xmlns:a16="http://schemas.microsoft.com/office/drawing/2014/main" id="{CE322720-E7C1-458D-A1F7-DE4A9F9E6433}"/>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grpSp>
    </p:spTree>
    <p:extLst>
      <p:ext uri="{BB962C8B-B14F-4D97-AF65-F5344CB8AC3E}">
        <p14:creationId xmlns:p14="http://schemas.microsoft.com/office/powerpoint/2010/main" val="427824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4up">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E2735E56-216C-4BA9-B611-54BE87E4615E}"/>
              </a:ext>
            </a:extLst>
          </p:cNvPr>
          <p:cNvSpPr>
            <a:spLocks noGrp="1"/>
          </p:cNvSpPr>
          <p:nvPr>
            <p:ph type="title"/>
          </p:nvPr>
        </p:nvSpPr>
        <p:spPr>
          <a:xfrm>
            <a:off x="841248" y="2048256"/>
            <a:ext cx="2206752" cy="868680"/>
          </a:xfrm>
        </p:spPr>
        <p:txBody>
          <a:bodyPr>
            <a:normAutofit/>
          </a:bodyPr>
          <a:lstStyle>
            <a:lvl1pPr algn="l">
              <a:lnSpc>
                <a:spcPts val="4000"/>
              </a:lnSpc>
              <a:defRPr sz="3000" baseline="0"/>
            </a:lvl1pPr>
          </a:lstStyle>
          <a:p>
            <a:r>
              <a:rPr lang="en-US"/>
              <a:t>Click to edit Master title style</a:t>
            </a:r>
            <a:endParaRPr lang="en-US" dirty="0"/>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3995928" y="923544"/>
            <a:ext cx="3383280" cy="1691640"/>
          </a:xfrm>
          <a:solidFill>
            <a:schemeClr val="accent5"/>
          </a:solidFill>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995928" y="2752344"/>
            <a:ext cx="3346704" cy="265176"/>
          </a:xfrm>
        </p:spPr>
        <p:txBody>
          <a:bodyPr lIns="0" tIns="0" rIns="0" bIns="0" anchor="b" anchorCtr="0">
            <a:noAutofit/>
          </a:bodyPr>
          <a:lstStyle>
            <a:lvl1pPr marL="0" indent="0" algn="ctr">
              <a:lnSpc>
                <a:spcPct val="100000"/>
              </a:lnSpc>
              <a:spcBef>
                <a:spcPts val="0"/>
              </a:spcBef>
              <a:buNone/>
              <a:defRPr sz="1400" b="0" spc="20" baseline="0">
                <a:solidFill>
                  <a:schemeClr val="tx1"/>
                </a:solidFill>
                <a:latin typeface="+mj-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995928" y="3072384"/>
            <a:ext cx="3346704" cy="265176"/>
          </a:xfrm>
        </p:spPr>
        <p:txBody>
          <a:bodyPr lIns="0" tIns="0" rIns="0" bIns="0">
            <a:noAutofit/>
          </a:bodyPr>
          <a:lstStyle>
            <a:lvl1pPr marL="0" indent="0" algn="ctr">
              <a:lnSpc>
                <a:spcPct val="100000"/>
              </a:lnSpc>
              <a:spcBef>
                <a:spcPts val="0"/>
              </a:spcBef>
              <a:buNone/>
              <a:defRPr sz="1200" b="0" spc="20" baseline="0">
                <a:solidFill>
                  <a:schemeClr val="tx1"/>
                </a:solidFill>
              </a:defRPr>
            </a:lvl1pPr>
          </a:lstStyle>
          <a:p>
            <a:pPr lvl="0"/>
            <a:r>
              <a:rPr lang="en-US" dirty="0"/>
              <a:t>Title</a:t>
            </a:r>
          </a:p>
        </p:txBody>
      </p:sp>
      <p:sp>
        <p:nvSpPr>
          <p:cNvPr id="18" name="Picture Placeholder 23">
            <a:extLst>
              <a:ext uri="{FF2B5EF4-FFF2-40B4-BE49-F238E27FC236}">
                <a16:creationId xmlns:a16="http://schemas.microsoft.com/office/drawing/2014/main" id="{EE7ECEE8-59DE-4E85-A8C7-51F1919C75A5}"/>
              </a:ext>
            </a:extLst>
          </p:cNvPr>
          <p:cNvSpPr>
            <a:spLocks noGrp="1"/>
          </p:cNvSpPr>
          <p:nvPr>
            <p:ph type="pic" sz="quarter" idx="21"/>
          </p:nvPr>
        </p:nvSpPr>
        <p:spPr>
          <a:xfrm>
            <a:off x="8110728" y="923544"/>
            <a:ext cx="3383280" cy="1691640"/>
          </a:xfrm>
          <a:solidFill>
            <a:schemeClr val="accent5"/>
          </a:solidFill>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9" name="Text Placeholder 28">
            <a:extLst>
              <a:ext uri="{FF2B5EF4-FFF2-40B4-BE49-F238E27FC236}">
                <a16:creationId xmlns:a16="http://schemas.microsoft.com/office/drawing/2014/main" id="{D97FB821-8CBF-4A4F-B0B9-A06969A96377}"/>
              </a:ext>
            </a:extLst>
          </p:cNvPr>
          <p:cNvSpPr>
            <a:spLocks noGrp="1"/>
          </p:cNvSpPr>
          <p:nvPr>
            <p:ph type="body" sz="quarter" idx="22" hasCustomPrompt="1"/>
          </p:nvPr>
        </p:nvSpPr>
        <p:spPr>
          <a:xfrm>
            <a:off x="8110728" y="2752344"/>
            <a:ext cx="3346704" cy="265176"/>
          </a:xfrm>
        </p:spPr>
        <p:txBody>
          <a:bodyPr lIns="0" tIns="0" rIns="0" bIns="0" anchor="b" anchorCtr="0">
            <a:noAutofit/>
          </a:bodyPr>
          <a:lstStyle>
            <a:lvl1pPr marL="0" indent="0" algn="ctr">
              <a:lnSpc>
                <a:spcPct val="100000"/>
              </a:lnSpc>
              <a:spcBef>
                <a:spcPts val="0"/>
              </a:spcBef>
              <a:buNone/>
              <a:defRPr sz="1400" b="0" spc="20" baseline="0">
                <a:solidFill>
                  <a:schemeClr val="tx1"/>
                </a:solidFill>
                <a:latin typeface="+mj-lt"/>
              </a:defRPr>
            </a:lvl1pPr>
          </a:lstStyle>
          <a:p>
            <a:pPr lvl="0"/>
            <a:r>
              <a:rPr lang="en-US" dirty="0"/>
              <a:t>NAME</a:t>
            </a:r>
          </a:p>
        </p:txBody>
      </p:sp>
      <p:sp>
        <p:nvSpPr>
          <p:cNvPr id="20" name="Text Placeholder 28">
            <a:extLst>
              <a:ext uri="{FF2B5EF4-FFF2-40B4-BE49-F238E27FC236}">
                <a16:creationId xmlns:a16="http://schemas.microsoft.com/office/drawing/2014/main" id="{CD848540-6394-46BF-83DE-84862EC7C89D}"/>
              </a:ext>
            </a:extLst>
          </p:cNvPr>
          <p:cNvSpPr>
            <a:spLocks noGrp="1"/>
          </p:cNvSpPr>
          <p:nvPr>
            <p:ph type="body" sz="quarter" idx="23" hasCustomPrompt="1"/>
          </p:nvPr>
        </p:nvSpPr>
        <p:spPr>
          <a:xfrm>
            <a:off x="8110728" y="3072384"/>
            <a:ext cx="3346704" cy="265176"/>
          </a:xfrm>
        </p:spPr>
        <p:txBody>
          <a:bodyPr lIns="0" tIns="0" rIns="0" bIns="0">
            <a:noAutofit/>
          </a:bodyPr>
          <a:lstStyle>
            <a:lvl1pPr marL="0" indent="0" algn="ctr">
              <a:lnSpc>
                <a:spcPct val="100000"/>
              </a:lnSpc>
              <a:spcBef>
                <a:spcPts val="0"/>
              </a:spcBef>
              <a:buNone/>
              <a:defRPr sz="1200" b="0" spc="20" baseline="0">
                <a:solidFill>
                  <a:schemeClr val="tx1"/>
                </a:solidFill>
              </a:defRPr>
            </a:lvl1pPr>
          </a:lstStyle>
          <a:p>
            <a:pPr lvl="0"/>
            <a:r>
              <a:rPr lang="en-US" dirty="0"/>
              <a:t>Title</a:t>
            </a:r>
          </a:p>
        </p:txBody>
      </p:sp>
      <p:sp>
        <p:nvSpPr>
          <p:cNvPr id="21" name="Picture Placeholder 23">
            <a:extLst>
              <a:ext uri="{FF2B5EF4-FFF2-40B4-BE49-F238E27FC236}">
                <a16:creationId xmlns:a16="http://schemas.microsoft.com/office/drawing/2014/main" id="{AA8489A7-C95E-4BD6-A6DA-48D8AD7905CB}"/>
              </a:ext>
            </a:extLst>
          </p:cNvPr>
          <p:cNvSpPr>
            <a:spLocks noGrp="1"/>
          </p:cNvSpPr>
          <p:nvPr>
            <p:ph type="pic" sz="quarter" idx="24"/>
          </p:nvPr>
        </p:nvSpPr>
        <p:spPr>
          <a:xfrm>
            <a:off x="3995928" y="3657600"/>
            <a:ext cx="3383280" cy="1691640"/>
          </a:xfrm>
          <a:solidFill>
            <a:schemeClr val="accent5"/>
          </a:solidFill>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2" name="Text Placeholder 28">
            <a:extLst>
              <a:ext uri="{FF2B5EF4-FFF2-40B4-BE49-F238E27FC236}">
                <a16:creationId xmlns:a16="http://schemas.microsoft.com/office/drawing/2014/main" id="{52CC8864-A662-4E73-A14D-A4E610269DD8}"/>
              </a:ext>
            </a:extLst>
          </p:cNvPr>
          <p:cNvSpPr>
            <a:spLocks noGrp="1"/>
          </p:cNvSpPr>
          <p:nvPr>
            <p:ph type="body" sz="quarter" idx="25" hasCustomPrompt="1"/>
          </p:nvPr>
        </p:nvSpPr>
        <p:spPr>
          <a:xfrm>
            <a:off x="3995928" y="5468112"/>
            <a:ext cx="3346704" cy="265176"/>
          </a:xfrm>
        </p:spPr>
        <p:txBody>
          <a:bodyPr lIns="0" tIns="0" rIns="0" bIns="0" anchor="b" anchorCtr="0">
            <a:noAutofit/>
          </a:bodyPr>
          <a:lstStyle>
            <a:lvl1pPr marL="0" indent="0" algn="ctr">
              <a:lnSpc>
                <a:spcPct val="100000"/>
              </a:lnSpc>
              <a:spcBef>
                <a:spcPts val="0"/>
              </a:spcBef>
              <a:buNone/>
              <a:defRPr sz="1400" b="0" spc="20" baseline="0">
                <a:solidFill>
                  <a:schemeClr val="tx1"/>
                </a:solidFill>
                <a:latin typeface="+mj-lt"/>
              </a:defRPr>
            </a:lvl1pPr>
          </a:lstStyle>
          <a:p>
            <a:pPr lvl="0"/>
            <a:r>
              <a:rPr lang="en-US" dirty="0"/>
              <a:t>NAME</a:t>
            </a:r>
          </a:p>
        </p:txBody>
      </p:sp>
      <p:sp>
        <p:nvSpPr>
          <p:cNvPr id="23" name="Text Placeholder 28">
            <a:extLst>
              <a:ext uri="{FF2B5EF4-FFF2-40B4-BE49-F238E27FC236}">
                <a16:creationId xmlns:a16="http://schemas.microsoft.com/office/drawing/2014/main" id="{548CD837-2123-4EC2-B247-12AACAD5C8B7}"/>
              </a:ext>
            </a:extLst>
          </p:cNvPr>
          <p:cNvSpPr>
            <a:spLocks noGrp="1"/>
          </p:cNvSpPr>
          <p:nvPr>
            <p:ph type="body" sz="quarter" idx="26" hasCustomPrompt="1"/>
          </p:nvPr>
        </p:nvSpPr>
        <p:spPr>
          <a:xfrm>
            <a:off x="3995928" y="5779008"/>
            <a:ext cx="3346704" cy="265176"/>
          </a:xfrm>
        </p:spPr>
        <p:txBody>
          <a:bodyPr lIns="0" tIns="0" rIns="0" bIns="0">
            <a:noAutofit/>
          </a:bodyPr>
          <a:lstStyle>
            <a:lvl1pPr marL="0" indent="0" algn="ctr">
              <a:lnSpc>
                <a:spcPct val="100000"/>
              </a:lnSpc>
              <a:spcBef>
                <a:spcPts val="0"/>
              </a:spcBef>
              <a:buNone/>
              <a:defRPr sz="1200" b="0" spc="20" baseline="0">
                <a:solidFill>
                  <a:schemeClr val="tx1"/>
                </a:solidFill>
              </a:defRPr>
            </a:lvl1pPr>
          </a:lstStyle>
          <a:p>
            <a:pPr lvl="0"/>
            <a:r>
              <a:rPr lang="en-US" dirty="0"/>
              <a:t>Title</a:t>
            </a:r>
          </a:p>
        </p:txBody>
      </p:sp>
      <p:sp>
        <p:nvSpPr>
          <p:cNvPr id="24" name="Picture Placeholder 23">
            <a:extLst>
              <a:ext uri="{FF2B5EF4-FFF2-40B4-BE49-F238E27FC236}">
                <a16:creationId xmlns:a16="http://schemas.microsoft.com/office/drawing/2014/main" id="{8A30C89E-0A33-4198-A183-7C0A4BD2FF98}"/>
              </a:ext>
            </a:extLst>
          </p:cNvPr>
          <p:cNvSpPr>
            <a:spLocks noGrp="1"/>
          </p:cNvSpPr>
          <p:nvPr>
            <p:ph type="pic" sz="quarter" idx="27"/>
          </p:nvPr>
        </p:nvSpPr>
        <p:spPr>
          <a:xfrm>
            <a:off x="8110728" y="3657600"/>
            <a:ext cx="3383280" cy="1691640"/>
          </a:xfrm>
          <a:solidFill>
            <a:schemeClr val="accent5"/>
          </a:solidFill>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5" name="Text Placeholder 28">
            <a:extLst>
              <a:ext uri="{FF2B5EF4-FFF2-40B4-BE49-F238E27FC236}">
                <a16:creationId xmlns:a16="http://schemas.microsoft.com/office/drawing/2014/main" id="{C04926A4-C940-425C-86F4-9DA0FCF3E45A}"/>
              </a:ext>
            </a:extLst>
          </p:cNvPr>
          <p:cNvSpPr>
            <a:spLocks noGrp="1"/>
          </p:cNvSpPr>
          <p:nvPr>
            <p:ph type="body" sz="quarter" idx="28" hasCustomPrompt="1"/>
          </p:nvPr>
        </p:nvSpPr>
        <p:spPr>
          <a:xfrm>
            <a:off x="8110728" y="5468112"/>
            <a:ext cx="3346704" cy="265176"/>
          </a:xfrm>
        </p:spPr>
        <p:txBody>
          <a:bodyPr lIns="0" tIns="0" rIns="0" bIns="0" anchor="b" anchorCtr="0">
            <a:noAutofit/>
          </a:bodyPr>
          <a:lstStyle>
            <a:lvl1pPr marL="0" indent="0" algn="ctr">
              <a:lnSpc>
                <a:spcPct val="100000"/>
              </a:lnSpc>
              <a:spcBef>
                <a:spcPts val="0"/>
              </a:spcBef>
              <a:buNone/>
              <a:defRPr sz="1400" b="0" spc="20" baseline="0">
                <a:solidFill>
                  <a:schemeClr val="tx1"/>
                </a:solidFill>
                <a:latin typeface="+mj-lt"/>
              </a:defRPr>
            </a:lvl1pPr>
          </a:lstStyle>
          <a:p>
            <a:pPr lvl="0"/>
            <a:r>
              <a:rPr lang="en-US" dirty="0"/>
              <a:t>NAME</a:t>
            </a:r>
          </a:p>
        </p:txBody>
      </p:sp>
      <p:sp>
        <p:nvSpPr>
          <p:cNvPr id="26" name="Text Placeholder 28">
            <a:extLst>
              <a:ext uri="{FF2B5EF4-FFF2-40B4-BE49-F238E27FC236}">
                <a16:creationId xmlns:a16="http://schemas.microsoft.com/office/drawing/2014/main" id="{02468BEF-BD57-4418-9C05-3675010184E4}"/>
              </a:ext>
            </a:extLst>
          </p:cNvPr>
          <p:cNvSpPr>
            <a:spLocks noGrp="1"/>
          </p:cNvSpPr>
          <p:nvPr>
            <p:ph type="body" sz="quarter" idx="29" hasCustomPrompt="1"/>
          </p:nvPr>
        </p:nvSpPr>
        <p:spPr>
          <a:xfrm>
            <a:off x="8110728" y="5779008"/>
            <a:ext cx="3346704" cy="265176"/>
          </a:xfrm>
        </p:spPr>
        <p:txBody>
          <a:bodyPr lIns="0" tIns="0" rIns="0" bIns="0">
            <a:noAutofit/>
          </a:bodyPr>
          <a:lstStyle>
            <a:lvl1pPr marL="0" indent="0" algn="ctr">
              <a:lnSpc>
                <a:spcPct val="100000"/>
              </a:lnSpc>
              <a:spcBef>
                <a:spcPts val="0"/>
              </a:spcBef>
              <a:buNone/>
              <a:defRPr sz="1200" b="0" spc="20" baseline="0">
                <a:solidFill>
                  <a:schemeClr val="tx1"/>
                </a:solidFill>
              </a:defRPr>
            </a:lvl1pPr>
          </a:lstStyle>
          <a:p>
            <a:pPr lvl="0"/>
            <a:r>
              <a:rPr lang="en-US" dirty="0"/>
              <a:t>Title</a:t>
            </a:r>
          </a:p>
        </p:txBody>
      </p:sp>
      <p:grpSp>
        <p:nvGrpSpPr>
          <p:cNvPr id="38" name="Bottom Right">
            <a:extLst>
              <a:ext uri="{FF2B5EF4-FFF2-40B4-BE49-F238E27FC236}">
                <a16:creationId xmlns:a16="http://schemas.microsoft.com/office/drawing/2014/main" id="{B36FFE50-05C0-4942-89B8-DEE732CC388D}"/>
              </a:ext>
              <a:ext uri="{C183D7F6-B498-43B3-948B-1728B52AA6E4}">
                <adec:decorative xmlns:adec="http://schemas.microsoft.com/office/drawing/2017/decorative" val="1"/>
              </a:ext>
            </a:extLst>
          </p:cNvPr>
          <p:cNvGrpSpPr/>
          <p:nvPr userDrawn="1"/>
        </p:nvGrpSpPr>
        <p:grpSpPr>
          <a:xfrm flipH="1">
            <a:off x="0" y="3284231"/>
            <a:ext cx="3899905" cy="3581399"/>
            <a:chOff x="7980400" y="3276601"/>
            <a:chExt cx="4211600" cy="3581399"/>
          </a:xfrm>
        </p:grpSpPr>
        <p:grpSp>
          <p:nvGrpSpPr>
            <p:cNvPr id="39" name="Graphic 157">
              <a:extLst>
                <a:ext uri="{FF2B5EF4-FFF2-40B4-BE49-F238E27FC236}">
                  <a16:creationId xmlns:a16="http://schemas.microsoft.com/office/drawing/2014/main" id="{A0172B24-EE58-47CA-9252-3427B1FD3374}"/>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41" name="Freeform: Shape 24">
                <a:extLst>
                  <a:ext uri="{FF2B5EF4-FFF2-40B4-BE49-F238E27FC236}">
                    <a16:creationId xmlns:a16="http://schemas.microsoft.com/office/drawing/2014/main" id="{8C675FC1-39D2-4629-BC15-4DE2B87A385D}"/>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2" name="Freeform: Shape 25">
                <a:extLst>
                  <a:ext uri="{FF2B5EF4-FFF2-40B4-BE49-F238E27FC236}">
                    <a16:creationId xmlns:a16="http://schemas.microsoft.com/office/drawing/2014/main" id="{AD8E5605-F606-41F2-8FA0-0819ACE79B06}"/>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3" name="Freeform: Shape 26">
                <a:extLst>
                  <a:ext uri="{FF2B5EF4-FFF2-40B4-BE49-F238E27FC236}">
                    <a16:creationId xmlns:a16="http://schemas.microsoft.com/office/drawing/2014/main" id="{7B78C10B-193F-4033-B31B-9E56610D22F4}"/>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4" name="Freeform: Shape 30">
                <a:extLst>
                  <a:ext uri="{FF2B5EF4-FFF2-40B4-BE49-F238E27FC236}">
                    <a16:creationId xmlns:a16="http://schemas.microsoft.com/office/drawing/2014/main" id="{F0624257-FB1D-4F83-9320-65F1651FDF48}"/>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5" name="Freeform: Shape 31">
                <a:extLst>
                  <a:ext uri="{FF2B5EF4-FFF2-40B4-BE49-F238E27FC236}">
                    <a16:creationId xmlns:a16="http://schemas.microsoft.com/office/drawing/2014/main" id="{B8CF1011-9F94-4FA3-A166-9C40E5E9ACA2}"/>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6" name="Freeform: Shape 32">
                <a:extLst>
                  <a:ext uri="{FF2B5EF4-FFF2-40B4-BE49-F238E27FC236}">
                    <a16:creationId xmlns:a16="http://schemas.microsoft.com/office/drawing/2014/main" id="{45028FD8-E287-4787-BAD0-D5B4C5DB9AB8}"/>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7" name="Freeform: Shape 36">
                <a:extLst>
                  <a:ext uri="{FF2B5EF4-FFF2-40B4-BE49-F238E27FC236}">
                    <a16:creationId xmlns:a16="http://schemas.microsoft.com/office/drawing/2014/main" id="{117B12D1-6969-4FC0-B274-5DFD143DEB78}"/>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40" name="Freeform: Shape 23">
              <a:extLst>
                <a:ext uri="{FF2B5EF4-FFF2-40B4-BE49-F238E27FC236}">
                  <a16:creationId xmlns:a16="http://schemas.microsoft.com/office/drawing/2014/main" id="{E51F424F-933D-4AE9-A7D4-47D30A8E47EC}"/>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08186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8up">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B49703BB-2651-4695-AEAC-09D07157CB88}"/>
              </a:ext>
            </a:extLst>
          </p:cNvPr>
          <p:cNvSpPr>
            <a:spLocks noGrp="1"/>
          </p:cNvSpPr>
          <p:nvPr>
            <p:ph type="title"/>
          </p:nvPr>
        </p:nvSpPr>
        <p:spPr>
          <a:xfrm>
            <a:off x="841248" y="2048256"/>
            <a:ext cx="2206752" cy="868680"/>
          </a:xfrm>
        </p:spPr>
        <p:txBody>
          <a:bodyPr>
            <a:normAutofit/>
          </a:bodyPr>
          <a:lstStyle>
            <a:lvl1pPr algn="l">
              <a:lnSpc>
                <a:spcPts val="4000"/>
              </a:lnSpc>
              <a:defRPr sz="3000" baseline="0"/>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3371850" y="905256"/>
            <a:ext cx="1828800" cy="1371600"/>
          </a:xfrm>
          <a:solidFill>
            <a:schemeClr val="accent5"/>
          </a:solidFill>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568950" y="905256"/>
            <a:ext cx="1828800" cy="1371600"/>
          </a:xfrm>
          <a:solidFill>
            <a:schemeClr val="accent5"/>
          </a:solidFill>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766050" y="905256"/>
            <a:ext cx="1828800" cy="1371600"/>
          </a:xfrm>
          <a:solidFill>
            <a:schemeClr val="accent5"/>
          </a:solidFill>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9963150" y="905256"/>
            <a:ext cx="1828800" cy="1371600"/>
          </a:xfrm>
          <a:solidFill>
            <a:schemeClr val="accent5"/>
          </a:solidFill>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3352801" y="2441448"/>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3352800" y="27614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sp>
        <p:nvSpPr>
          <p:cNvPr id="20" name="Text Placeholder 28">
            <a:extLst>
              <a:ext uri="{FF2B5EF4-FFF2-40B4-BE49-F238E27FC236}">
                <a16:creationId xmlns:a16="http://schemas.microsoft.com/office/drawing/2014/main" id="{61176CED-9BFE-4139-B6C8-10F9A4DD5F2D}"/>
              </a:ext>
            </a:extLst>
          </p:cNvPr>
          <p:cNvSpPr>
            <a:spLocks noGrp="1"/>
          </p:cNvSpPr>
          <p:nvPr>
            <p:ph type="body" sz="quarter" idx="19" hasCustomPrompt="1"/>
          </p:nvPr>
        </p:nvSpPr>
        <p:spPr>
          <a:xfrm>
            <a:off x="5534024" y="2441448"/>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21" name="Text Placeholder 28">
            <a:extLst>
              <a:ext uri="{FF2B5EF4-FFF2-40B4-BE49-F238E27FC236}">
                <a16:creationId xmlns:a16="http://schemas.microsoft.com/office/drawing/2014/main" id="{BB2D875B-8A2E-4BAA-87D2-8E96456A85C3}"/>
              </a:ext>
            </a:extLst>
          </p:cNvPr>
          <p:cNvSpPr>
            <a:spLocks noGrp="1"/>
          </p:cNvSpPr>
          <p:nvPr>
            <p:ph type="body" sz="quarter" idx="20" hasCustomPrompt="1"/>
          </p:nvPr>
        </p:nvSpPr>
        <p:spPr>
          <a:xfrm>
            <a:off x="5534023" y="27614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sp>
        <p:nvSpPr>
          <p:cNvPr id="22" name="Text Placeholder 28">
            <a:extLst>
              <a:ext uri="{FF2B5EF4-FFF2-40B4-BE49-F238E27FC236}">
                <a16:creationId xmlns:a16="http://schemas.microsoft.com/office/drawing/2014/main" id="{85BF81E7-E1BD-4D1E-82F6-A7C0CDD6D5B4}"/>
              </a:ext>
            </a:extLst>
          </p:cNvPr>
          <p:cNvSpPr>
            <a:spLocks noGrp="1"/>
          </p:cNvSpPr>
          <p:nvPr>
            <p:ph type="body" sz="quarter" idx="21" hasCustomPrompt="1"/>
          </p:nvPr>
        </p:nvSpPr>
        <p:spPr>
          <a:xfrm>
            <a:off x="7766050" y="2441448"/>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23" name="Text Placeholder 28">
            <a:extLst>
              <a:ext uri="{FF2B5EF4-FFF2-40B4-BE49-F238E27FC236}">
                <a16:creationId xmlns:a16="http://schemas.microsoft.com/office/drawing/2014/main" id="{B966330D-3F04-4061-A0B4-9AB5D36C682B}"/>
              </a:ext>
            </a:extLst>
          </p:cNvPr>
          <p:cNvSpPr>
            <a:spLocks noGrp="1"/>
          </p:cNvSpPr>
          <p:nvPr>
            <p:ph type="body" sz="quarter" idx="22" hasCustomPrompt="1"/>
          </p:nvPr>
        </p:nvSpPr>
        <p:spPr>
          <a:xfrm>
            <a:off x="7766049" y="27614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sp>
        <p:nvSpPr>
          <p:cNvPr id="24" name="Text Placeholder 28">
            <a:extLst>
              <a:ext uri="{FF2B5EF4-FFF2-40B4-BE49-F238E27FC236}">
                <a16:creationId xmlns:a16="http://schemas.microsoft.com/office/drawing/2014/main" id="{3D67AFFF-E27F-41A0-8D71-544EA9CDAF6E}"/>
              </a:ext>
            </a:extLst>
          </p:cNvPr>
          <p:cNvSpPr>
            <a:spLocks noGrp="1"/>
          </p:cNvSpPr>
          <p:nvPr>
            <p:ph type="body" sz="quarter" idx="23" hasCustomPrompt="1"/>
          </p:nvPr>
        </p:nvSpPr>
        <p:spPr>
          <a:xfrm>
            <a:off x="9963151" y="2441448"/>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25" name="Text Placeholder 28">
            <a:extLst>
              <a:ext uri="{FF2B5EF4-FFF2-40B4-BE49-F238E27FC236}">
                <a16:creationId xmlns:a16="http://schemas.microsoft.com/office/drawing/2014/main" id="{165BC447-A277-4C10-8A24-D47C19A12751}"/>
              </a:ext>
            </a:extLst>
          </p:cNvPr>
          <p:cNvSpPr>
            <a:spLocks noGrp="1"/>
          </p:cNvSpPr>
          <p:nvPr>
            <p:ph type="body" sz="quarter" idx="24" hasCustomPrompt="1"/>
          </p:nvPr>
        </p:nvSpPr>
        <p:spPr>
          <a:xfrm>
            <a:off x="9963150" y="27614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sp>
        <p:nvSpPr>
          <p:cNvPr id="26" name="Picture Placeholder 23">
            <a:extLst>
              <a:ext uri="{FF2B5EF4-FFF2-40B4-BE49-F238E27FC236}">
                <a16:creationId xmlns:a16="http://schemas.microsoft.com/office/drawing/2014/main" id="{D38576C9-402D-4831-A0EF-BBCA80D73A7B}"/>
              </a:ext>
            </a:extLst>
          </p:cNvPr>
          <p:cNvSpPr>
            <a:spLocks noGrp="1"/>
          </p:cNvSpPr>
          <p:nvPr>
            <p:ph type="pic" sz="quarter" idx="25"/>
          </p:nvPr>
        </p:nvSpPr>
        <p:spPr>
          <a:xfrm>
            <a:off x="3371850" y="3639312"/>
            <a:ext cx="1828800" cy="1371600"/>
          </a:xfrm>
          <a:solidFill>
            <a:schemeClr val="accent5"/>
          </a:solidFill>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7" name="Picture Placeholder 23">
            <a:extLst>
              <a:ext uri="{FF2B5EF4-FFF2-40B4-BE49-F238E27FC236}">
                <a16:creationId xmlns:a16="http://schemas.microsoft.com/office/drawing/2014/main" id="{7C6F3EEF-659E-493F-AFB3-FCED6B1DF51D}"/>
              </a:ext>
            </a:extLst>
          </p:cNvPr>
          <p:cNvSpPr>
            <a:spLocks noGrp="1"/>
          </p:cNvSpPr>
          <p:nvPr>
            <p:ph type="pic" sz="quarter" idx="26"/>
          </p:nvPr>
        </p:nvSpPr>
        <p:spPr>
          <a:xfrm>
            <a:off x="5568950" y="3639312"/>
            <a:ext cx="1828800" cy="1371600"/>
          </a:xfrm>
          <a:solidFill>
            <a:schemeClr val="accent5"/>
          </a:solidFill>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8" name="Picture Placeholder 23">
            <a:extLst>
              <a:ext uri="{FF2B5EF4-FFF2-40B4-BE49-F238E27FC236}">
                <a16:creationId xmlns:a16="http://schemas.microsoft.com/office/drawing/2014/main" id="{979DF6BA-4DEB-48BE-B6A3-693B3E7BBA0F}"/>
              </a:ext>
            </a:extLst>
          </p:cNvPr>
          <p:cNvSpPr>
            <a:spLocks noGrp="1"/>
          </p:cNvSpPr>
          <p:nvPr>
            <p:ph type="pic" sz="quarter" idx="27"/>
          </p:nvPr>
        </p:nvSpPr>
        <p:spPr>
          <a:xfrm>
            <a:off x="7766050" y="3639312"/>
            <a:ext cx="1828800" cy="1371600"/>
          </a:xfrm>
          <a:solidFill>
            <a:schemeClr val="accent5"/>
          </a:solidFill>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9" name="Picture Placeholder 23">
            <a:extLst>
              <a:ext uri="{FF2B5EF4-FFF2-40B4-BE49-F238E27FC236}">
                <a16:creationId xmlns:a16="http://schemas.microsoft.com/office/drawing/2014/main" id="{5BBD9013-A1CA-4022-8094-3B41A2583423}"/>
              </a:ext>
            </a:extLst>
          </p:cNvPr>
          <p:cNvSpPr>
            <a:spLocks noGrp="1"/>
          </p:cNvSpPr>
          <p:nvPr>
            <p:ph type="pic" sz="quarter" idx="28"/>
          </p:nvPr>
        </p:nvSpPr>
        <p:spPr>
          <a:xfrm>
            <a:off x="9963150" y="3639312"/>
            <a:ext cx="1828800" cy="1371600"/>
          </a:xfrm>
          <a:solidFill>
            <a:schemeClr val="accent5"/>
          </a:solidFill>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30" name="Text Placeholder 28">
            <a:extLst>
              <a:ext uri="{FF2B5EF4-FFF2-40B4-BE49-F238E27FC236}">
                <a16:creationId xmlns:a16="http://schemas.microsoft.com/office/drawing/2014/main" id="{F2248C56-00FA-4F0D-BF46-063951CCC538}"/>
              </a:ext>
            </a:extLst>
          </p:cNvPr>
          <p:cNvSpPr>
            <a:spLocks noGrp="1"/>
          </p:cNvSpPr>
          <p:nvPr>
            <p:ph type="body" sz="quarter" idx="29" hasCustomPrompt="1"/>
          </p:nvPr>
        </p:nvSpPr>
        <p:spPr>
          <a:xfrm>
            <a:off x="3352801" y="5175504"/>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31" name="Text Placeholder 28">
            <a:extLst>
              <a:ext uri="{FF2B5EF4-FFF2-40B4-BE49-F238E27FC236}">
                <a16:creationId xmlns:a16="http://schemas.microsoft.com/office/drawing/2014/main" id="{35FEBC56-AFA3-4970-8BC5-C90EE1A9E68C}"/>
              </a:ext>
            </a:extLst>
          </p:cNvPr>
          <p:cNvSpPr>
            <a:spLocks noGrp="1"/>
          </p:cNvSpPr>
          <p:nvPr>
            <p:ph type="body" sz="quarter" idx="30" hasCustomPrompt="1"/>
          </p:nvPr>
        </p:nvSpPr>
        <p:spPr>
          <a:xfrm>
            <a:off x="3352800" y="55046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sp>
        <p:nvSpPr>
          <p:cNvPr id="32" name="Text Placeholder 28">
            <a:extLst>
              <a:ext uri="{FF2B5EF4-FFF2-40B4-BE49-F238E27FC236}">
                <a16:creationId xmlns:a16="http://schemas.microsoft.com/office/drawing/2014/main" id="{8CCCF04E-E04C-4AB1-9C53-B92D17F93266}"/>
              </a:ext>
            </a:extLst>
          </p:cNvPr>
          <p:cNvSpPr>
            <a:spLocks noGrp="1"/>
          </p:cNvSpPr>
          <p:nvPr>
            <p:ph type="body" sz="quarter" idx="31" hasCustomPrompt="1"/>
          </p:nvPr>
        </p:nvSpPr>
        <p:spPr>
          <a:xfrm>
            <a:off x="5534024" y="5175504"/>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33" name="Text Placeholder 28">
            <a:extLst>
              <a:ext uri="{FF2B5EF4-FFF2-40B4-BE49-F238E27FC236}">
                <a16:creationId xmlns:a16="http://schemas.microsoft.com/office/drawing/2014/main" id="{219B05E2-B801-49E7-BB53-1DA62B85967E}"/>
              </a:ext>
            </a:extLst>
          </p:cNvPr>
          <p:cNvSpPr>
            <a:spLocks noGrp="1"/>
          </p:cNvSpPr>
          <p:nvPr>
            <p:ph type="body" sz="quarter" idx="32" hasCustomPrompt="1"/>
          </p:nvPr>
        </p:nvSpPr>
        <p:spPr>
          <a:xfrm>
            <a:off x="5534023" y="55046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sp>
        <p:nvSpPr>
          <p:cNvPr id="34" name="Text Placeholder 28">
            <a:extLst>
              <a:ext uri="{FF2B5EF4-FFF2-40B4-BE49-F238E27FC236}">
                <a16:creationId xmlns:a16="http://schemas.microsoft.com/office/drawing/2014/main" id="{A31D8B7D-D3A7-4B0C-8920-B72C7DDA4461}"/>
              </a:ext>
            </a:extLst>
          </p:cNvPr>
          <p:cNvSpPr>
            <a:spLocks noGrp="1"/>
          </p:cNvSpPr>
          <p:nvPr>
            <p:ph type="body" sz="quarter" idx="33" hasCustomPrompt="1"/>
          </p:nvPr>
        </p:nvSpPr>
        <p:spPr>
          <a:xfrm>
            <a:off x="7766050" y="5175504"/>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35" name="Text Placeholder 28">
            <a:extLst>
              <a:ext uri="{FF2B5EF4-FFF2-40B4-BE49-F238E27FC236}">
                <a16:creationId xmlns:a16="http://schemas.microsoft.com/office/drawing/2014/main" id="{C2A50E85-EEA7-44BE-9C60-F2F8E34A5D3A}"/>
              </a:ext>
            </a:extLst>
          </p:cNvPr>
          <p:cNvSpPr>
            <a:spLocks noGrp="1"/>
          </p:cNvSpPr>
          <p:nvPr>
            <p:ph type="body" sz="quarter" idx="34" hasCustomPrompt="1"/>
          </p:nvPr>
        </p:nvSpPr>
        <p:spPr>
          <a:xfrm>
            <a:off x="7766049" y="55046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sp>
        <p:nvSpPr>
          <p:cNvPr id="36" name="Text Placeholder 28">
            <a:extLst>
              <a:ext uri="{FF2B5EF4-FFF2-40B4-BE49-F238E27FC236}">
                <a16:creationId xmlns:a16="http://schemas.microsoft.com/office/drawing/2014/main" id="{786FCB93-7EDA-432A-9123-7F027D3530E7}"/>
              </a:ext>
            </a:extLst>
          </p:cNvPr>
          <p:cNvSpPr>
            <a:spLocks noGrp="1"/>
          </p:cNvSpPr>
          <p:nvPr>
            <p:ph type="body" sz="quarter" idx="35" hasCustomPrompt="1"/>
          </p:nvPr>
        </p:nvSpPr>
        <p:spPr>
          <a:xfrm>
            <a:off x="9963151" y="5175504"/>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37" name="Text Placeholder 28">
            <a:extLst>
              <a:ext uri="{FF2B5EF4-FFF2-40B4-BE49-F238E27FC236}">
                <a16:creationId xmlns:a16="http://schemas.microsoft.com/office/drawing/2014/main" id="{69394CE7-498A-4E40-A644-3E96C78BBACC}"/>
              </a:ext>
            </a:extLst>
          </p:cNvPr>
          <p:cNvSpPr>
            <a:spLocks noGrp="1"/>
          </p:cNvSpPr>
          <p:nvPr>
            <p:ph type="body" sz="quarter" idx="36" hasCustomPrompt="1"/>
          </p:nvPr>
        </p:nvSpPr>
        <p:spPr>
          <a:xfrm>
            <a:off x="9963150" y="55046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grpSp>
        <p:nvGrpSpPr>
          <p:cNvPr id="40" name="Bottom Right">
            <a:extLst>
              <a:ext uri="{FF2B5EF4-FFF2-40B4-BE49-F238E27FC236}">
                <a16:creationId xmlns:a16="http://schemas.microsoft.com/office/drawing/2014/main" id="{7CC44202-D72A-410C-BDF3-D38B44459279}"/>
              </a:ext>
              <a:ext uri="{C183D7F6-B498-43B3-948B-1728B52AA6E4}">
                <adec:decorative xmlns:adec="http://schemas.microsoft.com/office/drawing/2017/decorative" val="1"/>
              </a:ext>
            </a:extLst>
          </p:cNvPr>
          <p:cNvGrpSpPr/>
          <p:nvPr userDrawn="1"/>
        </p:nvGrpSpPr>
        <p:grpSpPr>
          <a:xfrm flipH="1">
            <a:off x="0" y="3284231"/>
            <a:ext cx="3899905" cy="3581399"/>
            <a:chOff x="7980400" y="3276601"/>
            <a:chExt cx="4211600" cy="3581399"/>
          </a:xfrm>
        </p:grpSpPr>
        <p:grpSp>
          <p:nvGrpSpPr>
            <p:cNvPr id="41" name="Graphic 157">
              <a:extLst>
                <a:ext uri="{FF2B5EF4-FFF2-40B4-BE49-F238E27FC236}">
                  <a16:creationId xmlns:a16="http://schemas.microsoft.com/office/drawing/2014/main" id="{7256F1E1-6B3C-4A7D-A2DA-E78B8167AEFC}"/>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43" name="Freeform: Shape 24">
                <a:extLst>
                  <a:ext uri="{FF2B5EF4-FFF2-40B4-BE49-F238E27FC236}">
                    <a16:creationId xmlns:a16="http://schemas.microsoft.com/office/drawing/2014/main" id="{CBACE6E7-9D64-4E22-947B-A16BC13A495D}"/>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4" name="Freeform: Shape 25">
                <a:extLst>
                  <a:ext uri="{FF2B5EF4-FFF2-40B4-BE49-F238E27FC236}">
                    <a16:creationId xmlns:a16="http://schemas.microsoft.com/office/drawing/2014/main" id="{312E2F0C-7DDA-46C1-8BFC-0CB6610ED2D6}"/>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5" name="Freeform: Shape 26">
                <a:extLst>
                  <a:ext uri="{FF2B5EF4-FFF2-40B4-BE49-F238E27FC236}">
                    <a16:creationId xmlns:a16="http://schemas.microsoft.com/office/drawing/2014/main" id="{B00BB558-C9D3-4865-9D7C-68080BD9BC5C}"/>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6" name="Freeform: Shape 30">
                <a:extLst>
                  <a:ext uri="{FF2B5EF4-FFF2-40B4-BE49-F238E27FC236}">
                    <a16:creationId xmlns:a16="http://schemas.microsoft.com/office/drawing/2014/main" id="{DE84E9D1-C6BC-4D0F-8E28-452D1A2D6348}"/>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7" name="Freeform: Shape 31">
                <a:extLst>
                  <a:ext uri="{FF2B5EF4-FFF2-40B4-BE49-F238E27FC236}">
                    <a16:creationId xmlns:a16="http://schemas.microsoft.com/office/drawing/2014/main" id="{7EBBCCB4-1809-40AD-91F6-39C28759E5E8}"/>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8" name="Freeform: Shape 32">
                <a:extLst>
                  <a:ext uri="{FF2B5EF4-FFF2-40B4-BE49-F238E27FC236}">
                    <a16:creationId xmlns:a16="http://schemas.microsoft.com/office/drawing/2014/main" id="{BA3FEF5E-47CD-4172-8DF6-02148A3725E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9" name="Freeform: Shape 36">
                <a:extLst>
                  <a:ext uri="{FF2B5EF4-FFF2-40B4-BE49-F238E27FC236}">
                    <a16:creationId xmlns:a16="http://schemas.microsoft.com/office/drawing/2014/main" id="{A0DB2A11-69BA-47A8-83C3-24DC12533D21}"/>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42" name="Freeform: Shape 23">
              <a:extLst>
                <a:ext uri="{FF2B5EF4-FFF2-40B4-BE49-F238E27FC236}">
                  <a16:creationId xmlns:a16="http://schemas.microsoft.com/office/drawing/2014/main" id="{03BB437D-6EF7-4ADF-B47F-C4F3AA64A8EE}"/>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161659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41248" y="381000"/>
            <a:ext cx="109728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841248" y="1825625"/>
            <a:ext cx="10972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r>
              <a:rPr lang="en-US" dirty="0"/>
              <a:t>20XX</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70" r:id="rId3"/>
    <p:sldLayoutId id="2147483651" r:id="rId4"/>
    <p:sldLayoutId id="2147483654" r:id="rId5"/>
    <p:sldLayoutId id="2147483673" r:id="rId6"/>
    <p:sldLayoutId id="2147483663" r:id="rId7"/>
    <p:sldLayoutId id="2147483667" r:id="rId8"/>
    <p:sldLayoutId id="2147483664" r:id="rId9"/>
    <p:sldLayoutId id="2147483671" r:id="rId10"/>
    <p:sldLayoutId id="2147483672" r:id="rId11"/>
    <p:sldLayoutId id="2147483662" r:id="rId12"/>
    <p:sldLayoutId id="2147483666" r:id="rId13"/>
    <p:sldLayoutId id="2147483660" r:id="rId14"/>
    <p:sldLayoutId id="2147483661" r:id="rId15"/>
    <p:sldLayoutId id="2147483652" r:id="rId16"/>
    <p:sldLayoutId id="2147483653" r:id="rId17"/>
    <p:sldLayoutId id="2147483655" r:id="rId18"/>
    <p:sldLayoutId id="2147483656" r:id="rId19"/>
    <p:sldLayoutId id="2147483657" r:id="rId20"/>
  </p:sldLayoutIdLst>
  <p:hf hdr="0"/>
  <p:txStyles>
    <p:titleStyle>
      <a:lvl1pPr algn="l" defTabSz="914400" rtl="0" eaLnBrk="1" latinLnBrk="0" hangingPunct="1">
        <a:lnSpc>
          <a:spcPct val="90000"/>
        </a:lnSpc>
        <a:spcBef>
          <a:spcPct val="0"/>
        </a:spcBef>
        <a:buNone/>
        <a:defRPr sz="3000" kern="1200" cap="all" spc="30"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528">
          <p15:clr>
            <a:srgbClr val="547EBF"/>
          </p15:clr>
        </p15:guide>
        <p15:guide id="4" orient="horz" pos="240">
          <p15:clr>
            <a:srgbClr val="547EBF"/>
          </p15:clr>
        </p15:guide>
        <p15:guide id="5" pos="7152">
          <p15:clr>
            <a:srgbClr val="547EBF"/>
          </p15:clr>
        </p15:guide>
        <p15:guide id="6" orient="horz" pos="4080">
          <p15:clr>
            <a:srgbClr val="547EBF"/>
          </p15:clr>
        </p15:guide>
        <p15:guide id="10" pos="1920">
          <p15:clr>
            <a:srgbClr val="547EBF"/>
          </p15:clr>
        </p15:guide>
        <p15:guide id="12" pos="5736">
          <p15:clr>
            <a:srgbClr val="547EBF"/>
          </p15:clr>
        </p15:guide>
        <p15:guide id="15" pos="5112">
          <p15:clr>
            <a:srgbClr val="9FCC3B"/>
          </p15:clr>
        </p15:guide>
        <p15:guide id="16" pos="2544">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openclipart.org/detail/29695/fwd__bubble_hand_drawn-by-rejon-177666"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381000" y="4814306"/>
            <a:ext cx="11430000" cy="914400"/>
          </a:xfrm>
        </p:spPr>
        <p:txBody>
          <a:bodyPr anchor="b" anchorCtr="0">
            <a:normAutofit/>
          </a:bodyPr>
          <a:lstStyle/>
          <a:p>
            <a:r>
              <a:rPr lang="en-US" dirty="0"/>
              <a:t>SCUBA VBS 2024</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524000" y="5728706"/>
            <a:ext cx="9144000" cy="843544"/>
          </a:xfrm>
        </p:spPr>
        <p:txBody>
          <a:bodyPr anchor="ctr">
            <a:normAutofit/>
          </a:bodyPr>
          <a:lstStyle/>
          <a:p>
            <a:r>
              <a:rPr lang="en-US" dirty="0"/>
              <a:t>July 14-18</a:t>
            </a:r>
          </a:p>
          <a:p>
            <a:r>
              <a:rPr lang="en-US" dirty="0"/>
              <a:t>5:00 - 8:00 pm</a:t>
            </a:r>
          </a:p>
        </p:txBody>
      </p:sp>
      <p:pic>
        <p:nvPicPr>
          <p:cNvPr id="52" name="Picture Placeholder 51" descr="photo of dandelion&#10;">
            <a:extLst>
              <a:ext uri="{FF2B5EF4-FFF2-40B4-BE49-F238E27FC236}">
                <a16:creationId xmlns:a16="http://schemas.microsoft.com/office/drawing/2014/main" id="{8EDF030D-0F90-44EF-AF67-0F560DA783E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0" y="0"/>
            <a:ext cx="2971800" cy="4498848"/>
          </a:xfrm>
        </p:spPr>
      </p:pic>
      <p:pic>
        <p:nvPicPr>
          <p:cNvPr id="13" name="Picture Placeholder 12" descr="photo of bright orange coral in ocean&#10;&#10;">
            <a:extLst>
              <a:ext uri="{FF2B5EF4-FFF2-40B4-BE49-F238E27FC236}">
                <a16:creationId xmlns:a16="http://schemas.microsoft.com/office/drawing/2014/main" id="{F4F60189-7D15-4E60-B5B7-058D99C2249C}"/>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a:stretch/>
        </p:blipFill>
        <p:spPr>
          <a:xfrm>
            <a:off x="3088640" y="0"/>
            <a:ext cx="2971800" cy="4498848"/>
          </a:xfrm>
        </p:spPr>
      </p:pic>
      <p:pic>
        <p:nvPicPr>
          <p:cNvPr id="26" name="Picture Placeholder 25" descr="photo of blue and yellow coral&#10;">
            <a:extLst>
              <a:ext uri="{FF2B5EF4-FFF2-40B4-BE49-F238E27FC236}">
                <a16:creationId xmlns:a16="http://schemas.microsoft.com/office/drawing/2014/main" id="{A2BF176F-5FF4-4E1E-83AA-20C41123AB05}"/>
              </a:ext>
            </a:extLst>
          </p:cNvPr>
          <p:cNvPicPr>
            <a:picLocks noGrp="1" noChangeAspect="1"/>
          </p:cNvPicPr>
          <p:nvPr>
            <p:ph type="pic" sz="quarter" idx="12"/>
          </p:nvPr>
        </p:nvPicPr>
        <p:blipFill rotWithShape="1">
          <a:blip r:embed="rId5" cstate="screen">
            <a:extLst>
              <a:ext uri="{28A0092B-C50C-407E-A947-70E740481C1C}">
                <a14:useLocalDpi xmlns:a14="http://schemas.microsoft.com/office/drawing/2010/main" val="0"/>
              </a:ext>
            </a:extLst>
          </a:blip>
          <a:srcRect/>
          <a:stretch/>
        </p:blipFill>
        <p:spPr>
          <a:xfrm>
            <a:off x="6177280" y="0"/>
            <a:ext cx="2971800" cy="4498848"/>
          </a:xfrm>
        </p:spPr>
      </p:pic>
      <p:pic>
        <p:nvPicPr>
          <p:cNvPr id="30" name="Picture Placeholder 29" descr="A picture containing invertebrate, coelenterate, jellyfish&#10;&#10;">
            <a:extLst>
              <a:ext uri="{FF2B5EF4-FFF2-40B4-BE49-F238E27FC236}">
                <a16:creationId xmlns:a16="http://schemas.microsoft.com/office/drawing/2014/main" id="{F0222DCB-44D7-40F7-8D5E-6EDA8F1429C6}"/>
              </a:ext>
            </a:extLst>
          </p:cNvPr>
          <p:cNvPicPr>
            <a:picLocks noGrp="1" noChangeAspect="1"/>
          </p:cNvPicPr>
          <p:nvPr>
            <p:ph type="pic" sz="quarter" idx="11"/>
          </p:nvPr>
        </p:nvPicPr>
        <p:blipFill rotWithShape="1">
          <a:blip r:embed="rId6" cstate="screen">
            <a:extLst>
              <a:ext uri="{28A0092B-C50C-407E-A947-70E740481C1C}">
                <a14:useLocalDpi xmlns:a14="http://schemas.microsoft.com/office/drawing/2010/main" val="0"/>
              </a:ext>
            </a:extLst>
          </a:blip>
          <a:srcRect/>
          <a:stretch/>
        </p:blipFill>
        <p:spPr>
          <a:xfrm>
            <a:off x="9265920" y="0"/>
            <a:ext cx="2971800" cy="4498848"/>
          </a:xfrm>
        </p:spPr>
      </p:pic>
    </p:spTree>
    <p:extLst>
      <p:ext uri="{BB962C8B-B14F-4D97-AF65-F5344CB8AC3E}">
        <p14:creationId xmlns:p14="http://schemas.microsoft.com/office/powerpoint/2010/main" val="1386065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841248" y="381000"/>
            <a:ext cx="2552700" cy="1325563"/>
          </a:xfrm>
        </p:spPr>
        <p:txBody>
          <a:bodyPr/>
          <a:lstStyle/>
          <a:p>
            <a:r>
              <a:rPr lang="en-US" dirty="0"/>
              <a:t>Volunteers</a:t>
            </a:r>
            <a:br>
              <a:rPr lang="en-US" dirty="0"/>
            </a:br>
            <a:r>
              <a:rPr lang="en-US" dirty="0"/>
              <a:t>    Needed</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type="body" sz="quarter" idx="10"/>
          </p:nvPr>
        </p:nvSpPr>
        <p:spPr>
          <a:xfrm>
            <a:off x="841248" y="1789113"/>
            <a:ext cx="2552700" cy="4567238"/>
          </a:xfrm>
        </p:spPr>
        <p:txBody>
          <a:bodyPr vert="horz" lIns="91440" tIns="45720" rIns="91440" bIns="45720" rtlCol="0" anchor="t">
            <a:normAutofit fontScale="85000" lnSpcReduction="10000"/>
          </a:bodyPr>
          <a:lstStyle/>
          <a:p>
            <a:pPr marL="285750" indent="-285750">
              <a:buFont typeface="Arial" panose="020B0604020202020204" pitchFamily="34" charset="0"/>
              <a:buChar char="•"/>
            </a:pPr>
            <a:r>
              <a:rPr lang="en-US" sz="2400" dirty="0"/>
              <a:t>Registration/ sign in</a:t>
            </a:r>
          </a:p>
          <a:p>
            <a:pPr marL="285750" indent="-285750">
              <a:buFont typeface="Arial" panose="020B0604020202020204" pitchFamily="34" charset="0"/>
              <a:buChar char="•"/>
            </a:pPr>
            <a:r>
              <a:rPr lang="en-US" sz="2400" dirty="0"/>
              <a:t>Decorating </a:t>
            </a:r>
          </a:p>
          <a:p>
            <a:pPr marL="285750" indent="-285750">
              <a:buFont typeface="Arial" panose="020B0604020202020204" pitchFamily="34" charset="0"/>
              <a:buChar char="•"/>
            </a:pPr>
            <a:r>
              <a:rPr lang="en-US" sz="2400" dirty="0"/>
              <a:t>Sound </a:t>
            </a:r>
          </a:p>
          <a:p>
            <a:pPr marL="285750" indent="-285750">
              <a:buFont typeface="Arial" panose="020B0604020202020204" pitchFamily="34" charset="0"/>
              <a:buChar char="•"/>
            </a:pPr>
            <a:r>
              <a:rPr lang="en-US" sz="2400" dirty="0"/>
              <a:t>Opening/ closing</a:t>
            </a:r>
          </a:p>
          <a:p>
            <a:r>
              <a:rPr lang="en-US" sz="2400" dirty="0"/>
              <a:t>    (Bro. Mike)</a:t>
            </a:r>
          </a:p>
          <a:p>
            <a:pPr marL="285750" indent="-285750">
              <a:buFont typeface="Arial" panose="020B0604020202020204" pitchFamily="34" charset="0"/>
              <a:buChar char="•"/>
            </a:pPr>
            <a:r>
              <a:rPr lang="en-US" sz="2400" dirty="0"/>
              <a:t>Sing / play (Barbara)</a:t>
            </a:r>
          </a:p>
          <a:p>
            <a:pPr marL="285750" indent="-285750">
              <a:buFont typeface="Arial" panose="020B0604020202020204" pitchFamily="34" charset="0"/>
              <a:buChar char="•"/>
            </a:pPr>
            <a:r>
              <a:rPr lang="en-US" sz="2400" dirty="0"/>
              <a:t>Kitchen personnel</a:t>
            </a:r>
          </a:p>
          <a:p>
            <a:pPr marL="285750" indent="-285750">
              <a:buFont typeface="Arial" panose="020B0604020202020204" pitchFamily="34" charset="0"/>
              <a:buChar char="•"/>
            </a:pPr>
            <a:r>
              <a:rPr lang="en-US" sz="2400" dirty="0"/>
              <a:t>Nursery</a:t>
            </a:r>
          </a:p>
          <a:p>
            <a:pPr marL="285750" indent="-285750">
              <a:buFont typeface="Arial" panose="020B0604020202020204" pitchFamily="34" charset="0"/>
              <a:buChar char="•"/>
            </a:pPr>
            <a:r>
              <a:rPr lang="en-US" sz="2400" dirty="0"/>
              <a:t>Security</a:t>
            </a:r>
          </a:p>
        </p:txBody>
      </p:sp>
      <p:sp>
        <p:nvSpPr>
          <p:cNvPr id="26" name="Date Placeholder 25">
            <a:extLst>
              <a:ext uri="{FF2B5EF4-FFF2-40B4-BE49-F238E27FC236}">
                <a16:creationId xmlns:a16="http://schemas.microsoft.com/office/drawing/2014/main" id="{B03F7300-C115-46F1-88E3-4CBC017DA815}"/>
              </a:ext>
            </a:extLst>
          </p:cNvPr>
          <p:cNvSpPr>
            <a:spLocks noGrp="1"/>
          </p:cNvSpPr>
          <p:nvPr>
            <p:ph type="dt" sz="half" idx="12"/>
          </p:nvPr>
        </p:nvSpPr>
        <p:spPr>
          <a:xfrm>
            <a:off x="650748" y="8772979"/>
            <a:ext cx="2743200" cy="365125"/>
          </a:xfrm>
        </p:spPr>
        <p:txBody>
          <a:bodyPr/>
          <a:lstStyle/>
          <a:p>
            <a:r>
              <a:rPr lang="en-US" dirty="0"/>
              <a:t>20XX</a:t>
            </a:r>
          </a:p>
        </p:txBody>
      </p:sp>
      <p:pic>
        <p:nvPicPr>
          <p:cNvPr id="13" name="Picture Placeholder 12" descr="photo of bright orange coral in  blue water&#10;&#10;">
            <a:extLst>
              <a:ext uri="{FF2B5EF4-FFF2-40B4-BE49-F238E27FC236}">
                <a16:creationId xmlns:a16="http://schemas.microsoft.com/office/drawing/2014/main" id="{B88CBF65-B7EA-4137-8EB9-45AAB1611496}"/>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a:stretch/>
        </p:blipFill>
        <p:spPr>
          <a:xfrm>
            <a:off x="4035552" y="0"/>
            <a:ext cx="8156448" cy="6858000"/>
          </a:xfrm>
        </p:spPr>
      </p:pic>
      <p:sp>
        <p:nvSpPr>
          <p:cNvPr id="27" name="Footer Placeholder 26">
            <a:extLst>
              <a:ext uri="{FF2B5EF4-FFF2-40B4-BE49-F238E27FC236}">
                <a16:creationId xmlns:a16="http://schemas.microsoft.com/office/drawing/2014/main" id="{8672DD3E-2D32-4972-8EF6-8778B7807D10}"/>
              </a:ext>
            </a:extLst>
          </p:cNvPr>
          <p:cNvSpPr>
            <a:spLocks noGrp="1"/>
          </p:cNvSpPr>
          <p:nvPr>
            <p:ph type="ftr" sz="quarter" idx="13"/>
          </p:nvPr>
        </p:nvSpPr>
        <p:spPr>
          <a:xfrm>
            <a:off x="4038600" y="8407854"/>
            <a:ext cx="4114800" cy="365125"/>
          </a:xfrm>
        </p:spPr>
        <p:txBody>
          <a:bodyPr/>
          <a:lstStyle/>
          <a:p>
            <a:r>
              <a:rPr lang="en-US" dirty="0"/>
              <a:t>Presentation title</a:t>
            </a:r>
          </a:p>
        </p:txBody>
      </p:sp>
      <p:sp>
        <p:nvSpPr>
          <p:cNvPr id="28" name="Slide Number Placeholder 27">
            <a:extLst>
              <a:ext uri="{FF2B5EF4-FFF2-40B4-BE49-F238E27FC236}">
                <a16:creationId xmlns:a16="http://schemas.microsoft.com/office/drawing/2014/main" id="{016A27EB-BF96-4963-93AA-A9B409137B3A}"/>
              </a:ext>
            </a:extLst>
          </p:cNvPr>
          <p:cNvSpPr>
            <a:spLocks noGrp="1"/>
          </p:cNvSpPr>
          <p:nvPr>
            <p:ph type="sldNum" sz="quarter" idx="14"/>
          </p:nvPr>
        </p:nvSpPr>
        <p:spPr>
          <a:xfrm>
            <a:off x="8610600" y="6356350"/>
            <a:ext cx="2743200" cy="365125"/>
          </a:xfrm>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2447338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3584448" y="365125"/>
            <a:ext cx="8353426" cy="1325563"/>
          </a:xfrm>
        </p:spPr>
        <p:txBody>
          <a:bodyPr>
            <a:normAutofit/>
          </a:bodyPr>
          <a:lstStyle/>
          <a:p>
            <a:r>
              <a:rPr lang="en-US" dirty="0"/>
              <a:t>Older kids </a:t>
            </a:r>
          </a:p>
        </p:txBody>
      </p:sp>
      <p:pic>
        <p:nvPicPr>
          <p:cNvPr id="89" name="Picture Placeholder 88" descr="photo or bright orange anemone">
            <a:extLst>
              <a:ext uri="{FF2B5EF4-FFF2-40B4-BE49-F238E27FC236}">
                <a16:creationId xmlns:a16="http://schemas.microsoft.com/office/drawing/2014/main" id="{6F8E1FF5-0E2A-43EE-B3E2-CC746761BA7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207809" y="0"/>
            <a:ext cx="3044952" cy="6858000"/>
          </a:xfrm>
        </p:spPr>
      </p:pic>
      <p:sp>
        <p:nvSpPr>
          <p:cNvPr id="3" name="Text Placeholder 2">
            <a:extLst>
              <a:ext uri="{FF2B5EF4-FFF2-40B4-BE49-F238E27FC236}">
                <a16:creationId xmlns:a16="http://schemas.microsoft.com/office/drawing/2014/main" id="{EFB90AB4-D228-4548-B072-726498212362}"/>
              </a:ext>
            </a:extLst>
          </p:cNvPr>
          <p:cNvSpPr>
            <a:spLocks noGrp="1"/>
          </p:cNvSpPr>
          <p:nvPr>
            <p:ph type="body" idx="1"/>
          </p:nvPr>
        </p:nvSpPr>
        <p:spPr>
          <a:xfrm>
            <a:off x="3715077" y="-1339622"/>
            <a:ext cx="3483864" cy="131308"/>
          </a:xfrm>
        </p:spPr>
        <p:txBody>
          <a:bodyPr>
            <a:normAutofit fontScale="25000" lnSpcReduction="20000"/>
          </a:bodyPr>
          <a:lstStyle/>
          <a:p>
            <a:endParaRPr lang="en-US" dirty="0"/>
          </a:p>
        </p:txBody>
      </p:sp>
      <p:sp>
        <p:nvSpPr>
          <p:cNvPr id="4" name="Content Placeholder 3">
            <a:extLst>
              <a:ext uri="{FF2B5EF4-FFF2-40B4-BE49-F238E27FC236}">
                <a16:creationId xmlns:a16="http://schemas.microsoft.com/office/drawing/2014/main" id="{950677C9-3E42-427F-93B8-526692906471}"/>
              </a:ext>
            </a:extLst>
          </p:cNvPr>
          <p:cNvSpPr>
            <a:spLocks noGrp="1"/>
          </p:cNvSpPr>
          <p:nvPr>
            <p:ph sz="half" idx="2"/>
          </p:nvPr>
        </p:nvSpPr>
        <p:spPr>
          <a:xfrm>
            <a:off x="3581400" y="1673315"/>
            <a:ext cx="3483864" cy="4286613"/>
          </a:xfrm>
        </p:spPr>
        <p:txBody>
          <a:bodyPr vert="horz" lIns="91440" tIns="45720" rIns="91440" bIns="45720" rtlCol="0" anchor="t">
            <a:normAutofit/>
          </a:bodyPr>
          <a:lstStyle/>
          <a:p>
            <a:r>
              <a:rPr lang="en-US" sz="1800" dirty="0"/>
              <a:t>Deep bible adventure leader</a:t>
            </a:r>
          </a:p>
          <a:p>
            <a:r>
              <a:rPr lang="en-US" sz="1800" dirty="0"/>
              <a:t>Imagination station (crafts)</a:t>
            </a:r>
          </a:p>
          <a:p>
            <a:r>
              <a:rPr lang="en-US" sz="1800" dirty="0"/>
              <a:t>Sticky scripture- this is new, it is bible verse memorization</a:t>
            </a:r>
          </a:p>
          <a:p>
            <a:r>
              <a:rPr lang="en-US" sz="1800" dirty="0"/>
              <a:t>Spotlight VBS- the person who takes all the pictures and makes the slide shows each day</a:t>
            </a:r>
          </a:p>
          <a:p>
            <a:r>
              <a:rPr lang="en-US" sz="1800" dirty="0"/>
              <a:t>6 positions for sing/play </a:t>
            </a:r>
          </a:p>
          <a:p>
            <a:r>
              <a:rPr lang="en-US" sz="1800" dirty="0"/>
              <a:t>Games leader with volunteers</a:t>
            </a:r>
          </a:p>
        </p:txBody>
      </p:sp>
      <p:sp>
        <p:nvSpPr>
          <p:cNvPr id="6" name="Text Placeholder 5">
            <a:extLst>
              <a:ext uri="{FF2B5EF4-FFF2-40B4-BE49-F238E27FC236}">
                <a16:creationId xmlns:a16="http://schemas.microsoft.com/office/drawing/2014/main" id="{F5018B6D-E395-49AD-92AD-AD69E3AB40C3}"/>
              </a:ext>
            </a:extLst>
          </p:cNvPr>
          <p:cNvSpPr>
            <a:spLocks noGrp="1"/>
          </p:cNvSpPr>
          <p:nvPr>
            <p:ph type="body" sz="quarter" idx="3"/>
          </p:nvPr>
        </p:nvSpPr>
        <p:spPr>
          <a:xfrm>
            <a:off x="7543800" y="-1497647"/>
            <a:ext cx="3184071" cy="447357"/>
          </a:xfrm>
        </p:spPr>
        <p:txBody>
          <a:bodyPr>
            <a:normAutofit/>
          </a:bodyPr>
          <a:lstStyle/>
          <a:p>
            <a:endParaRPr lang="en-US" dirty="0"/>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7393903" y="1691640"/>
            <a:ext cx="3483864" cy="4431574"/>
          </a:xfrm>
        </p:spPr>
        <p:txBody>
          <a:bodyPr vert="horz" lIns="91440" tIns="45720" rIns="91440" bIns="45720" rtlCol="0" anchor="t">
            <a:normAutofit/>
          </a:bodyPr>
          <a:lstStyle/>
          <a:p>
            <a:r>
              <a:rPr lang="en-US" sz="1800" dirty="0"/>
              <a:t>1</a:t>
            </a:r>
            <a:r>
              <a:rPr lang="en-US" sz="1800" baseline="30000" dirty="0"/>
              <a:t>st</a:t>
            </a:r>
            <a:r>
              <a:rPr lang="en-US" sz="1800" dirty="0"/>
              <a:t> grade crew leader</a:t>
            </a:r>
          </a:p>
          <a:p>
            <a:r>
              <a:rPr lang="en-US" sz="1800" dirty="0"/>
              <a:t>2</a:t>
            </a:r>
            <a:r>
              <a:rPr lang="en-US" sz="1800" baseline="30000" dirty="0"/>
              <a:t>nd</a:t>
            </a:r>
            <a:r>
              <a:rPr lang="en-US" sz="1800" dirty="0"/>
              <a:t> grade crew leader</a:t>
            </a:r>
          </a:p>
          <a:p>
            <a:r>
              <a:rPr lang="en-US" sz="1800" dirty="0"/>
              <a:t>3</a:t>
            </a:r>
            <a:r>
              <a:rPr lang="en-US" sz="1800" baseline="30000" dirty="0"/>
              <a:t>rd</a:t>
            </a:r>
            <a:r>
              <a:rPr lang="en-US" sz="1800" dirty="0"/>
              <a:t> grade crew leader</a:t>
            </a:r>
          </a:p>
          <a:p>
            <a:r>
              <a:rPr lang="en-US" sz="1800" dirty="0"/>
              <a:t>4-5</a:t>
            </a:r>
            <a:r>
              <a:rPr lang="en-US" sz="1800" baseline="30000" dirty="0"/>
              <a:t>th</a:t>
            </a:r>
            <a:r>
              <a:rPr lang="en-US" sz="1800" dirty="0"/>
              <a:t> grade crew leader</a:t>
            </a:r>
          </a:p>
          <a:p>
            <a:pPr marL="0" indent="0">
              <a:buNone/>
            </a:pPr>
            <a:r>
              <a:rPr lang="en-US" sz="1800" dirty="0"/>
              <a:t>We will need co-leaders to go along with them. </a:t>
            </a:r>
          </a:p>
          <a:p>
            <a:pPr marL="0" indent="0">
              <a:buNone/>
            </a:pPr>
            <a:r>
              <a:rPr lang="en-US" sz="1800" dirty="0"/>
              <a:t>*If there are too many kids in one group despite the age I will even it out.  There were too many last year in one group!</a:t>
            </a:r>
          </a:p>
        </p:txBody>
      </p:sp>
      <p:sp>
        <p:nvSpPr>
          <p:cNvPr id="28" name="Date Placeholder 27">
            <a:extLst>
              <a:ext uri="{FF2B5EF4-FFF2-40B4-BE49-F238E27FC236}">
                <a16:creationId xmlns:a16="http://schemas.microsoft.com/office/drawing/2014/main" id="{866D3255-1080-49E5-A8E5-588252691FD5}"/>
              </a:ext>
            </a:extLst>
          </p:cNvPr>
          <p:cNvSpPr>
            <a:spLocks noGrp="1"/>
          </p:cNvSpPr>
          <p:nvPr>
            <p:ph type="dt" sz="half" idx="10"/>
          </p:nvPr>
        </p:nvSpPr>
        <p:spPr>
          <a:xfrm>
            <a:off x="838200" y="7801066"/>
            <a:ext cx="2743200" cy="365125"/>
          </a:xfrm>
        </p:spPr>
        <p:txBody>
          <a:bodyPr/>
          <a:lstStyle/>
          <a:p>
            <a:endParaRPr lang="en-US" dirty="0"/>
          </a:p>
        </p:txBody>
      </p:sp>
      <p:sp>
        <p:nvSpPr>
          <p:cNvPr id="29" name="Footer Placeholder 28">
            <a:extLst>
              <a:ext uri="{FF2B5EF4-FFF2-40B4-BE49-F238E27FC236}">
                <a16:creationId xmlns:a16="http://schemas.microsoft.com/office/drawing/2014/main" id="{3F372074-FF6E-4CF6-B5D6-46397F45C261}"/>
              </a:ext>
            </a:extLst>
          </p:cNvPr>
          <p:cNvSpPr>
            <a:spLocks noGrp="1"/>
          </p:cNvSpPr>
          <p:nvPr>
            <p:ph type="ftr" sz="quarter" idx="11"/>
          </p:nvPr>
        </p:nvSpPr>
        <p:spPr>
          <a:xfrm>
            <a:off x="4038600" y="8446407"/>
            <a:ext cx="4114800" cy="365125"/>
          </a:xfrm>
        </p:spPr>
        <p:txBody>
          <a:bodyPr/>
          <a:lstStyle/>
          <a:p>
            <a:r>
              <a:rPr lang="en-US" dirty="0"/>
              <a:t>Presentation title</a:t>
            </a:r>
          </a:p>
        </p:txBody>
      </p:sp>
      <p:sp>
        <p:nvSpPr>
          <p:cNvPr id="30" name="Slide Number Placeholder 29">
            <a:extLst>
              <a:ext uri="{FF2B5EF4-FFF2-40B4-BE49-F238E27FC236}">
                <a16:creationId xmlns:a16="http://schemas.microsoft.com/office/drawing/2014/main" id="{38F0BCD9-5A74-4615-9BC9-3C02A0D5A8D6}"/>
              </a:ext>
            </a:extLst>
          </p:cNvPr>
          <p:cNvSpPr>
            <a:spLocks noGrp="1"/>
          </p:cNvSpPr>
          <p:nvPr>
            <p:ph type="sldNum" sz="quarter" idx="12"/>
          </p:nvPr>
        </p:nvSpPr>
        <p:spPr>
          <a:xfrm>
            <a:off x="9135835" y="8235723"/>
            <a:ext cx="2743200" cy="365125"/>
          </a:xfrm>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1361100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A202-23A3-4F3A-AA92-0172C8D2DA06}"/>
              </a:ext>
            </a:extLst>
          </p:cNvPr>
          <p:cNvSpPr>
            <a:spLocks noGrp="1"/>
          </p:cNvSpPr>
          <p:nvPr>
            <p:ph type="title"/>
          </p:nvPr>
        </p:nvSpPr>
        <p:spPr>
          <a:xfrm>
            <a:off x="6633972" y="390247"/>
            <a:ext cx="4572000" cy="534993"/>
          </a:xfrm>
        </p:spPr>
        <p:txBody>
          <a:bodyPr anchor="b"/>
          <a:lstStyle/>
          <a:p>
            <a:r>
              <a:rPr lang="en-US" dirty="0"/>
              <a:t>Preschool </a:t>
            </a:r>
          </a:p>
        </p:txBody>
      </p:sp>
      <p:pic>
        <p:nvPicPr>
          <p:cNvPr id="8" name="Picture Placeholder 7" descr="photo of blue and yellow coral&#10;">
            <a:extLst>
              <a:ext uri="{FF2B5EF4-FFF2-40B4-BE49-F238E27FC236}">
                <a16:creationId xmlns:a16="http://schemas.microsoft.com/office/drawing/2014/main" id="{7E4E530D-5C66-4115-949E-45737E68F144}"/>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0" y="0"/>
            <a:ext cx="4059936" cy="6858000"/>
          </a:xfrm>
        </p:spPr>
      </p:pic>
      <p:pic>
        <p:nvPicPr>
          <p:cNvPr id="10" name="Picture Placeholder 9" descr="photo of a clown fish in an anemone&#10;">
            <a:extLst>
              <a:ext uri="{FF2B5EF4-FFF2-40B4-BE49-F238E27FC236}">
                <a16:creationId xmlns:a16="http://schemas.microsoft.com/office/drawing/2014/main" id="{2D97A15A-39A2-41E9-B6D0-6D666F881AB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2048256" y="1412748"/>
            <a:ext cx="4041648" cy="4032504"/>
          </a:xfrm>
        </p:spPr>
      </p:pic>
      <p:sp>
        <p:nvSpPr>
          <p:cNvPr id="3" name="Content Placeholder 2">
            <a:extLst>
              <a:ext uri="{FF2B5EF4-FFF2-40B4-BE49-F238E27FC236}">
                <a16:creationId xmlns:a16="http://schemas.microsoft.com/office/drawing/2014/main" id="{7B943E7C-A74D-4CB3-844B-51917C88C95F}"/>
              </a:ext>
            </a:extLst>
          </p:cNvPr>
          <p:cNvSpPr>
            <a:spLocks noGrp="1"/>
          </p:cNvSpPr>
          <p:nvPr>
            <p:ph type="body" sz="quarter" idx="10"/>
          </p:nvPr>
        </p:nvSpPr>
        <p:spPr>
          <a:xfrm>
            <a:off x="6748272" y="1045029"/>
            <a:ext cx="5253228" cy="5676447"/>
          </a:xfrm>
        </p:spPr>
        <p:txBody>
          <a:bodyPr vert="horz" lIns="91440" tIns="45720" rIns="91440" bIns="45720" rtlCol="0" anchor="t">
            <a:noAutofit/>
          </a:bodyPr>
          <a:lstStyle/>
          <a:p>
            <a:r>
              <a:rPr lang="en-US" sz="2000" dirty="0"/>
              <a:t>Pre-k Director- Crystal </a:t>
            </a:r>
            <a:r>
              <a:rPr lang="en-US" sz="2000" dirty="0" err="1"/>
              <a:t>Shauger</a:t>
            </a:r>
            <a:endParaRPr lang="en-US" sz="2000" dirty="0"/>
          </a:p>
          <a:p>
            <a:pPr>
              <a:lnSpc>
                <a:spcPct val="100000"/>
              </a:lnSpc>
            </a:pPr>
            <a:r>
              <a:rPr lang="en-US" sz="2000" dirty="0"/>
              <a:t>Bible adventures- Crystal </a:t>
            </a:r>
            <a:r>
              <a:rPr lang="en-US" sz="2000" dirty="0" err="1"/>
              <a:t>Shauger</a:t>
            </a:r>
            <a:endParaRPr lang="en-US" sz="2000" dirty="0"/>
          </a:p>
          <a:p>
            <a:pPr>
              <a:lnSpc>
                <a:spcPct val="100000"/>
              </a:lnSpc>
            </a:pPr>
            <a:r>
              <a:rPr lang="en-US" sz="2000" dirty="0"/>
              <a:t>( she will need an assistant)</a:t>
            </a:r>
          </a:p>
          <a:p>
            <a:pPr marL="285750" indent="-285750">
              <a:lnSpc>
                <a:spcPct val="100000"/>
              </a:lnSpc>
              <a:buFont typeface="Arial" panose="020B0604020202020204" pitchFamily="34" charset="0"/>
              <a:buChar char="•"/>
            </a:pPr>
            <a:r>
              <a:rPr lang="en-US" sz="2000" dirty="0"/>
              <a:t>Exploration station – very messy! Will need a lot of volunteers!</a:t>
            </a:r>
          </a:p>
          <a:p>
            <a:pPr marL="285750" indent="-285750">
              <a:lnSpc>
                <a:spcPct val="100000"/>
              </a:lnSpc>
              <a:buFont typeface="Arial" panose="020B0604020202020204" pitchFamily="34" charset="0"/>
              <a:buChar char="•"/>
            </a:pPr>
            <a:r>
              <a:rPr lang="en-US" sz="2000" dirty="0"/>
              <a:t>Games </a:t>
            </a:r>
          </a:p>
          <a:p>
            <a:pPr marL="285750" indent="-285750">
              <a:lnSpc>
                <a:spcPct val="100000"/>
              </a:lnSpc>
              <a:buFont typeface="Arial" panose="020B0604020202020204" pitchFamily="34" charset="0"/>
              <a:buChar char="•"/>
            </a:pPr>
            <a:r>
              <a:rPr lang="en-US" sz="2000" dirty="0"/>
              <a:t>Craft/play</a:t>
            </a:r>
          </a:p>
          <a:p>
            <a:pPr marL="285750" indent="-285750">
              <a:lnSpc>
                <a:spcPct val="100000"/>
              </a:lnSpc>
              <a:buFont typeface="Arial" panose="020B0604020202020204" pitchFamily="34" charset="0"/>
              <a:buChar char="•"/>
            </a:pPr>
            <a:r>
              <a:rPr lang="en-US" sz="2000" dirty="0"/>
              <a:t>Sticky scripture- (Is new) bible memorization</a:t>
            </a:r>
          </a:p>
          <a:p>
            <a:pPr marL="285750" indent="-285750">
              <a:lnSpc>
                <a:spcPct val="100000"/>
              </a:lnSpc>
              <a:buFont typeface="Arial" panose="020B0604020202020204" pitchFamily="34" charset="0"/>
              <a:buChar char="•"/>
            </a:pPr>
            <a:r>
              <a:rPr lang="en-US" sz="2000" dirty="0"/>
              <a:t>3 </a:t>
            </a:r>
            <a:r>
              <a:rPr lang="en-US" sz="2000" dirty="0" err="1"/>
              <a:t>yr</a:t>
            </a:r>
            <a:r>
              <a:rPr lang="en-US" sz="2000" dirty="0"/>
              <a:t> old crew leader</a:t>
            </a:r>
          </a:p>
          <a:p>
            <a:pPr marL="285750" indent="-285750">
              <a:lnSpc>
                <a:spcPct val="100000"/>
              </a:lnSpc>
              <a:buFont typeface="Arial" panose="020B0604020202020204" pitchFamily="34" charset="0"/>
              <a:buChar char="•"/>
            </a:pPr>
            <a:r>
              <a:rPr lang="en-US" sz="2000" dirty="0"/>
              <a:t>4 </a:t>
            </a:r>
            <a:r>
              <a:rPr lang="en-US" sz="2000" dirty="0" err="1"/>
              <a:t>yr</a:t>
            </a:r>
            <a:r>
              <a:rPr lang="en-US" sz="2000" dirty="0"/>
              <a:t> old crew leader</a:t>
            </a:r>
          </a:p>
          <a:p>
            <a:pPr marL="285750" indent="-285750">
              <a:lnSpc>
                <a:spcPct val="100000"/>
              </a:lnSpc>
              <a:buFont typeface="Arial" panose="020B0604020202020204" pitchFamily="34" charset="0"/>
              <a:buChar char="•"/>
            </a:pPr>
            <a:r>
              <a:rPr lang="en-US" sz="2000" dirty="0"/>
              <a:t>5 </a:t>
            </a:r>
            <a:r>
              <a:rPr lang="en-US" sz="2000" dirty="0" err="1"/>
              <a:t>yr</a:t>
            </a:r>
            <a:r>
              <a:rPr lang="en-US" sz="2000" dirty="0"/>
              <a:t> old crew leader</a:t>
            </a:r>
          </a:p>
          <a:p>
            <a:pPr marL="285750" indent="-285750">
              <a:lnSpc>
                <a:spcPct val="100000"/>
              </a:lnSpc>
              <a:buFont typeface="Arial" panose="020B0604020202020204" pitchFamily="34" charset="0"/>
              <a:buChar char="•"/>
            </a:pPr>
            <a:r>
              <a:rPr lang="en-US" sz="2000" dirty="0"/>
              <a:t>Kindergarten crew leader</a:t>
            </a:r>
          </a:p>
          <a:p>
            <a:pPr>
              <a:lnSpc>
                <a:spcPct val="100000"/>
              </a:lnSpc>
            </a:pPr>
            <a:r>
              <a:rPr lang="en-US" sz="2000" dirty="0"/>
              <a:t>       (will need co-leaders)</a:t>
            </a:r>
          </a:p>
        </p:txBody>
      </p:sp>
      <p:sp>
        <p:nvSpPr>
          <p:cNvPr id="26" name="Date Placeholder 25">
            <a:extLst>
              <a:ext uri="{FF2B5EF4-FFF2-40B4-BE49-F238E27FC236}">
                <a16:creationId xmlns:a16="http://schemas.microsoft.com/office/drawing/2014/main" id="{F9C20C10-9D7D-4177-9698-268E4571E974}"/>
              </a:ext>
            </a:extLst>
          </p:cNvPr>
          <p:cNvSpPr>
            <a:spLocks noGrp="1"/>
          </p:cNvSpPr>
          <p:nvPr>
            <p:ph type="dt" sz="half" idx="14"/>
          </p:nvPr>
        </p:nvSpPr>
        <p:spPr>
          <a:xfrm>
            <a:off x="838200" y="6356350"/>
            <a:ext cx="2743200" cy="365125"/>
          </a:xfrm>
        </p:spPr>
        <p:txBody>
          <a:bodyPr/>
          <a:lstStyle/>
          <a:p>
            <a:r>
              <a:rPr lang="en-US" dirty="0"/>
              <a:t>20XX</a:t>
            </a:r>
          </a:p>
        </p:txBody>
      </p:sp>
      <p:sp>
        <p:nvSpPr>
          <p:cNvPr id="27" name="Footer Placeholder 26">
            <a:extLst>
              <a:ext uri="{FF2B5EF4-FFF2-40B4-BE49-F238E27FC236}">
                <a16:creationId xmlns:a16="http://schemas.microsoft.com/office/drawing/2014/main" id="{510E79F6-2C38-4C73-80F0-2D9BC5DBE772}"/>
              </a:ext>
            </a:extLst>
          </p:cNvPr>
          <p:cNvSpPr>
            <a:spLocks noGrp="1"/>
          </p:cNvSpPr>
          <p:nvPr>
            <p:ph type="ftr" sz="quarter" idx="15"/>
          </p:nvPr>
        </p:nvSpPr>
        <p:spPr>
          <a:xfrm>
            <a:off x="4059936" y="7926487"/>
            <a:ext cx="4114800" cy="365125"/>
          </a:xfrm>
        </p:spPr>
        <p:txBody>
          <a:bodyPr/>
          <a:lstStyle/>
          <a:p>
            <a:endParaRPr lang="en-US" dirty="0"/>
          </a:p>
        </p:txBody>
      </p:sp>
      <p:sp>
        <p:nvSpPr>
          <p:cNvPr id="28" name="Slide Number Placeholder 27">
            <a:extLst>
              <a:ext uri="{FF2B5EF4-FFF2-40B4-BE49-F238E27FC236}">
                <a16:creationId xmlns:a16="http://schemas.microsoft.com/office/drawing/2014/main" id="{68B7A5A4-3AD8-472D-A4E3-F536ED1A968F}"/>
              </a:ext>
            </a:extLst>
          </p:cNvPr>
          <p:cNvSpPr>
            <a:spLocks noGrp="1"/>
          </p:cNvSpPr>
          <p:nvPr>
            <p:ph type="sldNum" sz="quarter" idx="16"/>
          </p:nvPr>
        </p:nvSpPr>
        <p:spPr>
          <a:xfrm>
            <a:off x="10682586" y="7898300"/>
            <a:ext cx="315686" cy="240393"/>
          </a:xfrm>
        </p:spPr>
        <p:txBody>
          <a:bodyPr/>
          <a:lstStyle/>
          <a:p>
            <a:endParaRPr lang="en-US" dirty="0"/>
          </a:p>
        </p:txBody>
      </p:sp>
    </p:spTree>
    <p:extLst>
      <p:ext uri="{BB962C8B-B14F-4D97-AF65-F5344CB8AC3E}">
        <p14:creationId xmlns:p14="http://schemas.microsoft.com/office/powerpoint/2010/main" val="3271490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title"/>
          </p:nvPr>
        </p:nvSpPr>
        <p:spPr>
          <a:xfrm>
            <a:off x="999417" y="1879517"/>
            <a:ext cx="4838700" cy="1325563"/>
          </a:xfrm>
        </p:spPr>
        <p:txBody>
          <a:bodyPr anchor="b">
            <a:normAutofit/>
          </a:bodyPr>
          <a:lstStyle/>
          <a:p>
            <a:r>
              <a:rPr lang="en-US" dirty="0"/>
              <a:t>	Supply coordinators</a:t>
            </a:r>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type="body" sz="quarter" idx="10"/>
          </p:nvPr>
        </p:nvSpPr>
        <p:spPr>
          <a:xfrm>
            <a:off x="1175657" y="3428999"/>
            <a:ext cx="4278086" cy="3292475"/>
          </a:xfrm>
        </p:spPr>
        <p:txBody>
          <a:bodyPr/>
          <a:lstStyle/>
          <a:p>
            <a:r>
              <a:rPr lang="en-US" sz="1800" dirty="0"/>
              <a:t>Liz Robinson / Susan Davis</a:t>
            </a:r>
          </a:p>
          <a:p>
            <a:r>
              <a:rPr lang="en-US" sz="1800" dirty="0"/>
              <a:t>Books will be handed out for your stations; supplies need to be ordered asap. Deadline for all supplies June 30. This to ensure plenty of time for last minute needs. </a:t>
            </a:r>
          </a:p>
          <a:p>
            <a:r>
              <a:rPr lang="en-US" sz="1800" dirty="0"/>
              <a:t>We will be having a craft night to help Mrs. Donna with some things for decoration. Be on the look out for that date</a:t>
            </a:r>
            <a:r>
              <a:rPr lang="en-US" dirty="0"/>
              <a:t>.</a:t>
            </a:r>
          </a:p>
        </p:txBody>
      </p:sp>
      <p:sp>
        <p:nvSpPr>
          <p:cNvPr id="48" name="Date Placeholder 47">
            <a:extLst>
              <a:ext uri="{FF2B5EF4-FFF2-40B4-BE49-F238E27FC236}">
                <a16:creationId xmlns:a16="http://schemas.microsoft.com/office/drawing/2014/main" id="{356B6491-E11B-450F-840C-C285A99E663D}"/>
              </a:ext>
            </a:extLst>
          </p:cNvPr>
          <p:cNvSpPr>
            <a:spLocks noGrp="1"/>
          </p:cNvSpPr>
          <p:nvPr>
            <p:ph type="dt" sz="half" idx="17"/>
          </p:nvPr>
        </p:nvSpPr>
        <p:spPr>
          <a:xfrm>
            <a:off x="999417" y="7972879"/>
            <a:ext cx="1828800" cy="365125"/>
          </a:xfrm>
        </p:spPr>
        <p:txBody>
          <a:bodyPr/>
          <a:lstStyle/>
          <a:p>
            <a:r>
              <a:rPr lang="en-US" dirty="0"/>
              <a:t>20XX</a:t>
            </a:r>
          </a:p>
        </p:txBody>
      </p:sp>
      <p:sp>
        <p:nvSpPr>
          <p:cNvPr id="49" name="Footer Placeholder 48">
            <a:extLst>
              <a:ext uri="{FF2B5EF4-FFF2-40B4-BE49-F238E27FC236}">
                <a16:creationId xmlns:a16="http://schemas.microsoft.com/office/drawing/2014/main" id="{CA04266F-4240-429E-A18D-12B26B565CA2}"/>
              </a:ext>
            </a:extLst>
          </p:cNvPr>
          <p:cNvSpPr>
            <a:spLocks noGrp="1"/>
          </p:cNvSpPr>
          <p:nvPr>
            <p:ph type="ftr" sz="quarter" idx="14"/>
          </p:nvPr>
        </p:nvSpPr>
        <p:spPr>
          <a:xfrm>
            <a:off x="3393948" y="9311821"/>
            <a:ext cx="2743200" cy="365125"/>
          </a:xfrm>
        </p:spPr>
        <p:txBody>
          <a:bodyPr/>
          <a:lstStyle/>
          <a:p>
            <a:r>
              <a:rPr lang="en-US" dirty="0"/>
              <a:t>Presentation title</a:t>
            </a:r>
          </a:p>
        </p:txBody>
      </p:sp>
      <p:pic>
        <p:nvPicPr>
          <p:cNvPr id="16" name="Picture Placeholder 15" descr="photo of jellyfish&#10;">
            <a:extLst>
              <a:ext uri="{FF2B5EF4-FFF2-40B4-BE49-F238E27FC236}">
                <a16:creationId xmlns:a16="http://schemas.microsoft.com/office/drawing/2014/main" id="{25EA4ABC-3336-4483-8A9F-6A60796E1E68}"/>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092952" y="0"/>
            <a:ext cx="6099048" cy="6858000"/>
          </a:xfrm>
        </p:spPr>
      </p:pic>
      <p:sp>
        <p:nvSpPr>
          <p:cNvPr id="50" name="Slide Number Placeholder 49">
            <a:extLst>
              <a:ext uri="{FF2B5EF4-FFF2-40B4-BE49-F238E27FC236}">
                <a16:creationId xmlns:a16="http://schemas.microsoft.com/office/drawing/2014/main" id="{98B9A687-A26D-4845-9173-E163BFB84A0D}"/>
              </a:ext>
            </a:extLst>
          </p:cNvPr>
          <p:cNvSpPr>
            <a:spLocks noGrp="1"/>
          </p:cNvSpPr>
          <p:nvPr>
            <p:ph type="sldNum" sz="quarter" idx="16"/>
          </p:nvPr>
        </p:nvSpPr>
        <p:spPr>
          <a:xfrm>
            <a:off x="8610600" y="6356350"/>
            <a:ext cx="2743200" cy="365125"/>
          </a:xfrm>
        </p:spPr>
        <p:txBody>
          <a:bodyPr/>
          <a:lstStyle/>
          <a:p>
            <a:fld id="{294A09A9-5501-47C1-A89A-A340965A2BE2}" type="slidenum">
              <a:rPr lang="en-US" smtClean="0"/>
              <a:pPr/>
              <a:t>5</a:t>
            </a:fld>
            <a:endParaRPr lang="en-US" dirty="0"/>
          </a:p>
        </p:txBody>
      </p:sp>
    </p:spTree>
    <p:extLst>
      <p:ext uri="{BB962C8B-B14F-4D97-AF65-F5344CB8AC3E}">
        <p14:creationId xmlns:p14="http://schemas.microsoft.com/office/powerpoint/2010/main" val="3649841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D7B5E-129F-242D-B12D-85C181DF8516}"/>
              </a:ext>
            </a:extLst>
          </p:cNvPr>
          <p:cNvSpPr>
            <a:spLocks noGrp="1"/>
          </p:cNvSpPr>
          <p:nvPr>
            <p:ph type="title"/>
          </p:nvPr>
        </p:nvSpPr>
        <p:spPr>
          <a:xfrm>
            <a:off x="180753" y="381000"/>
            <a:ext cx="3213195" cy="1325563"/>
          </a:xfrm>
        </p:spPr>
        <p:txBody>
          <a:bodyPr/>
          <a:lstStyle/>
          <a:p>
            <a:r>
              <a:rPr lang="en-US" dirty="0"/>
              <a:t>Sticky Scripture</a:t>
            </a:r>
          </a:p>
        </p:txBody>
      </p:sp>
      <p:sp>
        <p:nvSpPr>
          <p:cNvPr id="3" name="Text Placeholder 2">
            <a:extLst>
              <a:ext uri="{FF2B5EF4-FFF2-40B4-BE49-F238E27FC236}">
                <a16:creationId xmlns:a16="http://schemas.microsoft.com/office/drawing/2014/main" id="{94FB5255-87DF-3317-15F5-C70F3A313504}"/>
              </a:ext>
            </a:extLst>
          </p:cNvPr>
          <p:cNvSpPr>
            <a:spLocks noGrp="1"/>
          </p:cNvSpPr>
          <p:nvPr>
            <p:ph type="body" sz="quarter" idx="10"/>
          </p:nvPr>
        </p:nvSpPr>
        <p:spPr>
          <a:xfrm>
            <a:off x="180752" y="1509824"/>
            <a:ext cx="3854799" cy="5092996"/>
          </a:xfrm>
        </p:spPr>
        <p:txBody>
          <a:bodyPr>
            <a:normAutofit/>
          </a:bodyPr>
          <a:lstStyle/>
          <a:p>
            <a:r>
              <a:rPr lang="en-US" sz="1800" dirty="0"/>
              <a:t>At sticky scripture, experiences help words in the Bible stick—to kids’ hearts and minds and lives! Here, kids dive in and explore each day’s Bible verse in a surprising way. Through an interactive video experience, kids are submerged into the undersea world on the SSCS—the Sticky Scripture Cyber Submarine. They’ll connect to each day’s Bible verse with their bodies, their heads, and their hearts. Led by a Bible Memory Buddy friend, kids will move, laugh, and play as they explore what each verse means to their lives in practical, applicable ways</a:t>
            </a:r>
            <a:r>
              <a:rPr lang="en-US" dirty="0"/>
              <a:t>.</a:t>
            </a:r>
          </a:p>
        </p:txBody>
      </p:sp>
      <p:sp>
        <p:nvSpPr>
          <p:cNvPr id="4" name="Date Placeholder 3">
            <a:extLst>
              <a:ext uri="{FF2B5EF4-FFF2-40B4-BE49-F238E27FC236}">
                <a16:creationId xmlns:a16="http://schemas.microsoft.com/office/drawing/2014/main" id="{11C52A7C-EB60-BA58-15EF-61D033BA3FE6}"/>
              </a:ext>
            </a:extLst>
          </p:cNvPr>
          <p:cNvSpPr>
            <a:spLocks noGrp="1"/>
          </p:cNvSpPr>
          <p:nvPr>
            <p:ph type="dt" sz="half" idx="12"/>
          </p:nvPr>
        </p:nvSpPr>
        <p:spPr>
          <a:xfrm>
            <a:off x="841248" y="7143159"/>
            <a:ext cx="2743200" cy="365125"/>
          </a:xfrm>
        </p:spPr>
        <p:txBody>
          <a:bodyPr/>
          <a:lstStyle/>
          <a:p>
            <a:r>
              <a:rPr lang="en-US" dirty="0"/>
              <a:t>20XX</a:t>
            </a:r>
          </a:p>
        </p:txBody>
      </p:sp>
      <p:pic>
        <p:nvPicPr>
          <p:cNvPr id="9" name="Picture Placeholder 8" descr="A cartoon of a person wearing a mask&#10;&#10;Description automatically generated">
            <a:extLst>
              <a:ext uri="{FF2B5EF4-FFF2-40B4-BE49-F238E27FC236}">
                <a16:creationId xmlns:a16="http://schemas.microsoft.com/office/drawing/2014/main" id="{F86A56B0-DD70-38C8-6BFD-8D471D9CF307}"/>
              </a:ext>
            </a:extLst>
          </p:cNvPr>
          <p:cNvPicPr>
            <a:picLocks noGrp="1" noChangeAspect="1"/>
          </p:cNvPicPr>
          <p:nvPr>
            <p:ph type="pic" sz="quarter" idx="11"/>
          </p:nvPr>
        </p:nvPicPr>
        <p:blipFill rotWithShape="1">
          <a:blip r:embed="rId2">
            <a:extLst>
              <a:ext uri="{837473B0-CC2E-450A-ABE3-18F120FF3D39}">
                <a1611:picAttrSrcUrl xmlns:a1611="http://schemas.microsoft.com/office/drawing/2016/11/main" r:id="rId3"/>
              </a:ext>
            </a:extLst>
          </a:blip>
          <a:srcRect l="-682" t="-31522" r="-682" b="-31522"/>
          <a:stretch/>
        </p:blipFill>
        <p:spPr>
          <a:xfrm>
            <a:off x="4025613" y="0"/>
            <a:ext cx="8156448" cy="6858000"/>
          </a:xfrm>
          <a:solidFill>
            <a:srgbClr val="0070C0"/>
          </a:solidFill>
        </p:spPr>
      </p:pic>
      <p:sp>
        <p:nvSpPr>
          <p:cNvPr id="6" name="Footer Placeholder 5">
            <a:extLst>
              <a:ext uri="{FF2B5EF4-FFF2-40B4-BE49-F238E27FC236}">
                <a16:creationId xmlns:a16="http://schemas.microsoft.com/office/drawing/2014/main" id="{DFF774C0-0E35-C95E-88C6-5623DED54AA8}"/>
              </a:ext>
            </a:extLst>
          </p:cNvPr>
          <p:cNvSpPr>
            <a:spLocks noGrp="1"/>
          </p:cNvSpPr>
          <p:nvPr>
            <p:ph type="ftr" sz="quarter" idx="13"/>
          </p:nvPr>
        </p:nvSpPr>
        <p:spPr>
          <a:xfrm>
            <a:off x="4113028" y="7217588"/>
            <a:ext cx="4114800" cy="365125"/>
          </a:xfrm>
        </p:spPr>
        <p:txBody>
          <a:bodyPr/>
          <a:lstStyle/>
          <a:p>
            <a:r>
              <a:rPr lang="en-US" dirty="0"/>
              <a:t>Presentation title</a:t>
            </a:r>
          </a:p>
        </p:txBody>
      </p:sp>
      <p:sp>
        <p:nvSpPr>
          <p:cNvPr id="7" name="Slide Number Placeholder 6">
            <a:extLst>
              <a:ext uri="{FF2B5EF4-FFF2-40B4-BE49-F238E27FC236}">
                <a16:creationId xmlns:a16="http://schemas.microsoft.com/office/drawing/2014/main" id="{DDC73600-922B-BF79-01DB-CF6998EC48F0}"/>
              </a:ext>
            </a:extLst>
          </p:cNvPr>
          <p:cNvSpPr>
            <a:spLocks noGrp="1"/>
          </p:cNvSpPr>
          <p:nvPr>
            <p:ph type="sldNum" sz="quarter" idx="14"/>
          </p:nvPr>
        </p:nvSpPr>
        <p:spPr>
          <a:xfrm>
            <a:off x="8961474" y="7035025"/>
            <a:ext cx="2743200" cy="365125"/>
          </a:xfrm>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1785933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D7B5E-129F-242D-B12D-85C181DF8516}"/>
              </a:ext>
            </a:extLst>
          </p:cNvPr>
          <p:cNvSpPr>
            <a:spLocks noGrp="1"/>
          </p:cNvSpPr>
          <p:nvPr>
            <p:ph type="title"/>
          </p:nvPr>
        </p:nvSpPr>
        <p:spPr>
          <a:xfrm>
            <a:off x="-174660" y="6919931"/>
            <a:ext cx="2558265" cy="1325563"/>
          </a:xfrm>
        </p:spPr>
        <p:txBody>
          <a:bodyPr/>
          <a:lstStyle/>
          <a:p>
            <a:endParaRPr lang="en-US" dirty="0"/>
          </a:p>
        </p:txBody>
      </p:sp>
      <p:sp>
        <p:nvSpPr>
          <p:cNvPr id="3" name="Text Placeholder 2">
            <a:extLst>
              <a:ext uri="{FF2B5EF4-FFF2-40B4-BE49-F238E27FC236}">
                <a16:creationId xmlns:a16="http://schemas.microsoft.com/office/drawing/2014/main" id="{94FB5255-87DF-3317-15F5-C70F3A313504}"/>
              </a:ext>
            </a:extLst>
          </p:cNvPr>
          <p:cNvSpPr>
            <a:spLocks noGrp="1"/>
          </p:cNvSpPr>
          <p:nvPr>
            <p:ph type="body" sz="quarter" idx="10"/>
          </p:nvPr>
        </p:nvSpPr>
        <p:spPr>
          <a:xfrm>
            <a:off x="2212848" y="7143159"/>
            <a:ext cx="3854799" cy="1815063"/>
          </a:xfrm>
        </p:spPr>
        <p:txBody>
          <a:bodyPr>
            <a:normAutofit/>
          </a:bodyPr>
          <a:lstStyle/>
          <a:p>
            <a:endParaRPr lang="en-US" dirty="0"/>
          </a:p>
        </p:txBody>
      </p:sp>
      <p:sp>
        <p:nvSpPr>
          <p:cNvPr id="4" name="Date Placeholder 3">
            <a:extLst>
              <a:ext uri="{FF2B5EF4-FFF2-40B4-BE49-F238E27FC236}">
                <a16:creationId xmlns:a16="http://schemas.microsoft.com/office/drawing/2014/main" id="{11C52A7C-EB60-BA58-15EF-61D033BA3FE6}"/>
              </a:ext>
            </a:extLst>
          </p:cNvPr>
          <p:cNvSpPr>
            <a:spLocks noGrp="1"/>
          </p:cNvSpPr>
          <p:nvPr>
            <p:ph type="dt" sz="half" idx="12"/>
          </p:nvPr>
        </p:nvSpPr>
        <p:spPr>
          <a:xfrm>
            <a:off x="841248" y="7143159"/>
            <a:ext cx="2743200" cy="365125"/>
          </a:xfrm>
        </p:spPr>
        <p:txBody>
          <a:bodyPr/>
          <a:lstStyle/>
          <a:p>
            <a:r>
              <a:rPr lang="en-US" dirty="0"/>
              <a:t>20XX</a:t>
            </a:r>
          </a:p>
        </p:txBody>
      </p:sp>
      <p:sp>
        <p:nvSpPr>
          <p:cNvPr id="6" name="Footer Placeholder 5">
            <a:extLst>
              <a:ext uri="{FF2B5EF4-FFF2-40B4-BE49-F238E27FC236}">
                <a16:creationId xmlns:a16="http://schemas.microsoft.com/office/drawing/2014/main" id="{DFF774C0-0E35-C95E-88C6-5623DED54AA8}"/>
              </a:ext>
            </a:extLst>
          </p:cNvPr>
          <p:cNvSpPr>
            <a:spLocks noGrp="1"/>
          </p:cNvSpPr>
          <p:nvPr>
            <p:ph type="ftr" sz="quarter" idx="13"/>
          </p:nvPr>
        </p:nvSpPr>
        <p:spPr>
          <a:xfrm>
            <a:off x="4113028" y="7217588"/>
            <a:ext cx="4114800" cy="365125"/>
          </a:xfrm>
        </p:spPr>
        <p:txBody>
          <a:bodyPr/>
          <a:lstStyle/>
          <a:p>
            <a:r>
              <a:rPr lang="en-US" dirty="0"/>
              <a:t>Presentation title</a:t>
            </a:r>
          </a:p>
        </p:txBody>
      </p:sp>
      <p:sp>
        <p:nvSpPr>
          <p:cNvPr id="7" name="Slide Number Placeholder 6">
            <a:extLst>
              <a:ext uri="{FF2B5EF4-FFF2-40B4-BE49-F238E27FC236}">
                <a16:creationId xmlns:a16="http://schemas.microsoft.com/office/drawing/2014/main" id="{DDC73600-922B-BF79-01DB-CF6998EC48F0}"/>
              </a:ext>
            </a:extLst>
          </p:cNvPr>
          <p:cNvSpPr>
            <a:spLocks noGrp="1"/>
          </p:cNvSpPr>
          <p:nvPr>
            <p:ph type="sldNum" sz="quarter" idx="14"/>
          </p:nvPr>
        </p:nvSpPr>
        <p:spPr>
          <a:xfrm>
            <a:off x="8961474" y="7035025"/>
            <a:ext cx="2743200" cy="365125"/>
          </a:xfrm>
        </p:spPr>
        <p:txBody>
          <a:bodyPr/>
          <a:lstStyle/>
          <a:p>
            <a:fld id="{294A09A9-5501-47C1-A89A-A340965A2BE2}" type="slidenum">
              <a:rPr lang="en-US" smtClean="0"/>
              <a:pPr/>
              <a:t>7</a:t>
            </a:fld>
            <a:endParaRPr lang="en-US" dirty="0"/>
          </a:p>
        </p:txBody>
      </p:sp>
      <p:sp>
        <p:nvSpPr>
          <p:cNvPr id="8" name="Picture Placeholder 7">
            <a:extLst>
              <a:ext uri="{FF2B5EF4-FFF2-40B4-BE49-F238E27FC236}">
                <a16:creationId xmlns:a16="http://schemas.microsoft.com/office/drawing/2014/main" id="{169A64A4-50ED-EB18-3231-90BEA767253E}"/>
              </a:ext>
            </a:extLst>
          </p:cNvPr>
          <p:cNvSpPr>
            <a:spLocks noGrp="1"/>
          </p:cNvSpPr>
          <p:nvPr>
            <p:ph type="pic" sz="quarter" idx="11"/>
          </p:nvPr>
        </p:nvSpPr>
        <p:spPr>
          <a:xfrm>
            <a:off x="0" y="24717"/>
            <a:ext cx="5640512" cy="6858000"/>
          </a:xfrm>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endParaRPr lang="en-US" dirty="0"/>
          </a:p>
        </p:txBody>
      </p:sp>
      <p:sp>
        <p:nvSpPr>
          <p:cNvPr id="10" name="TextBox 9">
            <a:extLst>
              <a:ext uri="{FF2B5EF4-FFF2-40B4-BE49-F238E27FC236}">
                <a16:creationId xmlns:a16="http://schemas.microsoft.com/office/drawing/2014/main" id="{1C7EBAF7-987B-6D4D-FEF0-C9BD0A13C7D0}"/>
              </a:ext>
            </a:extLst>
          </p:cNvPr>
          <p:cNvSpPr txBox="1"/>
          <p:nvPr/>
        </p:nvSpPr>
        <p:spPr>
          <a:xfrm>
            <a:off x="6380199" y="190500"/>
            <a:ext cx="5162549" cy="461665"/>
          </a:xfrm>
          <a:prstGeom prst="rect">
            <a:avLst/>
          </a:prstGeom>
          <a:noFill/>
        </p:spPr>
        <p:txBody>
          <a:bodyPr wrap="square" rtlCol="0">
            <a:spAutoFit/>
          </a:bodyPr>
          <a:lstStyle/>
          <a:p>
            <a:r>
              <a:rPr lang="en-US" sz="2400" dirty="0"/>
              <a:t>            SING AND PLAY</a:t>
            </a:r>
          </a:p>
        </p:txBody>
      </p:sp>
      <p:sp>
        <p:nvSpPr>
          <p:cNvPr id="11" name="TextBox 10">
            <a:extLst>
              <a:ext uri="{FF2B5EF4-FFF2-40B4-BE49-F238E27FC236}">
                <a16:creationId xmlns:a16="http://schemas.microsoft.com/office/drawing/2014/main" id="{1A809179-08E1-95B2-9E1A-581C8CC876F5}"/>
              </a:ext>
            </a:extLst>
          </p:cNvPr>
          <p:cNvSpPr txBox="1"/>
          <p:nvPr/>
        </p:nvSpPr>
        <p:spPr>
          <a:xfrm>
            <a:off x="6390898" y="866774"/>
            <a:ext cx="5313776" cy="3785652"/>
          </a:xfrm>
          <a:prstGeom prst="rect">
            <a:avLst/>
          </a:prstGeom>
          <a:noFill/>
        </p:spPr>
        <p:txBody>
          <a:bodyPr wrap="square" rtlCol="0">
            <a:spAutoFit/>
          </a:bodyPr>
          <a:lstStyle/>
          <a:p>
            <a:r>
              <a:rPr lang="en-US" sz="2000" dirty="0"/>
              <a:t>This person will be responsible for the intro/ finale.</a:t>
            </a:r>
          </a:p>
          <a:p>
            <a:r>
              <a:rPr lang="en-US" sz="2000" dirty="0"/>
              <a:t>This person will be on stage in front of everyone doing the singing/ dancing. </a:t>
            </a:r>
          </a:p>
          <a:p>
            <a:r>
              <a:rPr lang="en-US" sz="2000" dirty="0"/>
              <a:t>There is a need for teens to join in the dance moves. </a:t>
            </a:r>
          </a:p>
          <a:p>
            <a:r>
              <a:rPr lang="en-US" sz="2000" dirty="0"/>
              <a:t>There is a short drama involved. </a:t>
            </a:r>
          </a:p>
          <a:p>
            <a:endParaRPr lang="en-US" sz="2000" dirty="0"/>
          </a:p>
          <a:p>
            <a:r>
              <a:rPr lang="en-US" sz="2000" dirty="0"/>
              <a:t>From my understanding this is what Morgan, Barbara, and Bro. Mike did last year. </a:t>
            </a:r>
          </a:p>
          <a:p>
            <a:endParaRPr lang="en-US" sz="2000" dirty="0"/>
          </a:p>
          <a:p>
            <a:r>
              <a:rPr lang="en-US" sz="2000" dirty="0"/>
              <a:t>Volunteers needed!</a:t>
            </a:r>
          </a:p>
        </p:txBody>
      </p:sp>
    </p:spTree>
    <p:extLst>
      <p:ext uri="{BB962C8B-B14F-4D97-AF65-F5344CB8AC3E}">
        <p14:creationId xmlns:p14="http://schemas.microsoft.com/office/powerpoint/2010/main" val="1274595525"/>
      </p:ext>
    </p:extLst>
  </p:cSld>
  <p:clrMapOvr>
    <a:masterClrMapping/>
  </p:clrMapOvr>
</p:sld>
</file>

<file path=ppt/theme/theme1.xml><?xml version="1.0" encoding="utf-8"?>
<a:theme xmlns:a="http://schemas.openxmlformats.org/drawingml/2006/main" name="Office Theme">
  <a:themeElements>
    <a:clrScheme name="Custom 81">
      <a:dk1>
        <a:sysClr val="windowText" lastClr="000000"/>
      </a:dk1>
      <a:lt1>
        <a:sysClr val="window" lastClr="FFFFFF"/>
      </a:lt1>
      <a:dk2>
        <a:srgbClr val="025373"/>
      </a:dk2>
      <a:lt2>
        <a:srgbClr val="E7E6E6"/>
      </a:lt2>
      <a:accent1>
        <a:srgbClr val="2A828C"/>
      </a:accent1>
      <a:accent2>
        <a:srgbClr val="41A6A6"/>
      </a:accent2>
      <a:accent3>
        <a:srgbClr val="D99B77"/>
      </a:accent3>
      <a:accent4>
        <a:srgbClr val="D9B6A3"/>
      </a:accent4>
      <a:accent5>
        <a:srgbClr val="F2A74B"/>
      </a:accent5>
      <a:accent6>
        <a:srgbClr val="4D748C"/>
      </a:accent6>
      <a:hlink>
        <a:srgbClr val="0563C1"/>
      </a:hlink>
      <a:folHlink>
        <a:srgbClr val="954F72"/>
      </a:folHlink>
    </a:clrScheme>
    <a:fontScheme name="Custom 115">
      <a:majorFont>
        <a:latin typeface="Century Gothic"/>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resentation_tm89715846_Win32_JB_SL_v3" id="{FF20A971-F564-4CBD-8D9A-6CD4D6C5EAE2}" vid="{A8C690A1-1652-4BD3-A3B8-8D03220F2B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0eb5995-3c6e-437e-9ff8-c968933eb87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7F5A6D7A4BFBF44B100AF3BF2594D82" ma:contentTypeVersion="8" ma:contentTypeDescription="Create a new document." ma:contentTypeScope="" ma:versionID="a6f255c0841796865e3275407e790906">
  <xsd:schema xmlns:xsd="http://www.w3.org/2001/XMLSchema" xmlns:xs="http://www.w3.org/2001/XMLSchema" xmlns:p="http://schemas.microsoft.com/office/2006/metadata/properties" xmlns:ns3="a0eb5995-3c6e-437e-9ff8-c968933eb870" xmlns:ns4="b4ef332e-6b41-4e22-8fde-48aaf8970f4d" targetNamespace="http://schemas.microsoft.com/office/2006/metadata/properties" ma:root="true" ma:fieldsID="ef2a6dee7892c5bfc3b2da8f115f0819" ns3:_="" ns4:_="">
    <xsd:import namespace="a0eb5995-3c6e-437e-9ff8-c968933eb870"/>
    <xsd:import namespace="b4ef332e-6b41-4e22-8fde-48aaf8970f4d"/>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eb5995-3c6e-437e-9ff8-c968933eb8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ef332e-6b41-4e22-8fde-48aaf8970f4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B45E2D-EE5B-40BD-B8EB-1CD549F414A7}">
  <ds:schemaRefs>
    <ds:schemaRef ds:uri="http://schemas.microsoft.com/sharepoint/v3/contenttype/forms"/>
  </ds:schemaRefs>
</ds:datastoreItem>
</file>

<file path=customXml/itemProps2.xml><?xml version="1.0" encoding="utf-8"?>
<ds:datastoreItem xmlns:ds="http://schemas.openxmlformats.org/officeDocument/2006/customXml" ds:itemID="{8E340800-6004-42FD-A042-AAA261C103DB}">
  <ds:schemaRefs>
    <ds:schemaRef ds:uri="http://purl.org/dc/elements/1.1/"/>
    <ds:schemaRef ds:uri="http://schemas.microsoft.com/office/2006/documentManagement/types"/>
    <ds:schemaRef ds:uri="a0eb5995-3c6e-437e-9ff8-c968933eb870"/>
    <ds:schemaRef ds:uri="http://www.w3.org/XML/1998/namespace"/>
    <ds:schemaRef ds:uri="http://schemas.microsoft.com/office/2006/metadata/properties"/>
    <ds:schemaRef ds:uri="http://purl.org/dc/terms/"/>
    <ds:schemaRef ds:uri="b4ef332e-6b41-4e22-8fde-48aaf8970f4d"/>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7CC69C05-8FC8-4C69-AAC1-F0E4CBA408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eb5995-3c6e-437e-9ff8-c968933eb870"/>
    <ds:schemaRef ds:uri="b4ef332e-6b41-4e22-8fde-48aaf8970f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Integral</Template>
  <TotalTime>105</TotalTime>
  <Words>481</Words>
  <Application>Microsoft Office PowerPoint</Application>
  <PresentationFormat>Widescreen</PresentationFormat>
  <Paragraphs>71</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Avenir Next LT Pro Light</vt:lpstr>
      <vt:lpstr>AvenirNext LT Pro Medium</vt:lpstr>
      <vt:lpstr>Calibri</vt:lpstr>
      <vt:lpstr>Century Gothic</vt:lpstr>
      <vt:lpstr>Office Theme</vt:lpstr>
      <vt:lpstr>SCUBA VBS 2024</vt:lpstr>
      <vt:lpstr>Volunteers     Needed</vt:lpstr>
      <vt:lpstr>Older kids </vt:lpstr>
      <vt:lpstr>Preschool </vt:lpstr>
      <vt:lpstr> Supply coordinators</vt:lpstr>
      <vt:lpstr>Sticky Scripture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SCUBA VBS 2024</dc:title>
  <dc:creator>Liz Robinson</dc:creator>
  <cp:lastModifiedBy>Liz Robinson</cp:lastModifiedBy>
  <cp:revision>1</cp:revision>
  <dcterms:created xsi:type="dcterms:W3CDTF">2024-04-17T15:08:03Z</dcterms:created>
  <dcterms:modified xsi:type="dcterms:W3CDTF">2024-04-23T19:26:29Z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0x010100C7F5A6D7A4BFBF44B100AF3BF2594D82</vt:lpwstr>
  </property>
</Properties>
</file>